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71" r:id="rId6"/>
    <p:sldId id="273" r:id="rId7"/>
    <p:sldId id="258" r:id="rId8"/>
    <p:sldId id="257" r:id="rId9"/>
    <p:sldId id="259" r:id="rId10"/>
    <p:sldId id="261" r:id="rId11"/>
    <p:sldId id="262" r:id="rId12"/>
    <p:sldId id="265" r:id="rId13"/>
    <p:sldId id="263" r:id="rId14"/>
    <p:sldId id="266" r:id="rId15"/>
    <p:sldId id="264" r:id="rId16"/>
    <p:sldId id="267" r:id="rId17"/>
    <p:sldId id="268" r:id="rId18"/>
    <p:sldId id="269" r:id="rId19"/>
    <p:sldId id="270"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C29ED-D8E4-47F7-ACC7-C8C98B755099}" v="2548" dt="2020-10-28T03:40:05.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Ahmed" userId="S::ahmedj3@wwu.edu::372fff54-dca1-4374-8118-54ba12979da8" providerId="AD" clId="Web-{2D8C29ED-D8E4-47F7-ACC7-C8C98B755099}"/>
    <pc:docChg chg="addSld delSld modSld sldOrd addMainMaster delMainMaster">
      <pc:chgData name="Jude Ahmed" userId="S::ahmedj3@wwu.edu::372fff54-dca1-4374-8118-54ba12979da8" providerId="AD" clId="Web-{2D8C29ED-D8E4-47F7-ACC7-C8C98B755099}" dt="2020-10-28T03:40:05.760" v="2554" actId="20577"/>
      <pc:docMkLst>
        <pc:docMk/>
      </pc:docMkLst>
      <pc:sldChg chg="addSp delSp modSp mod setBg modClrScheme delAnim delDesignElem chgLayout">
        <pc:chgData name="Jude Ahmed" userId="S::ahmedj3@wwu.edu::372fff54-dca1-4374-8118-54ba12979da8" providerId="AD" clId="Web-{2D8C29ED-D8E4-47F7-ACC7-C8C98B755099}" dt="2020-10-28T02:24:09.110" v="249" actId="20577"/>
        <pc:sldMkLst>
          <pc:docMk/>
          <pc:sldMk cId="109857222" sldId="256"/>
        </pc:sldMkLst>
        <pc:spChg chg="mod ord">
          <ac:chgData name="Jude Ahmed" userId="S::ahmedj3@wwu.edu::372fff54-dca1-4374-8118-54ba12979da8" providerId="AD" clId="Web-{2D8C29ED-D8E4-47F7-ACC7-C8C98B755099}" dt="2020-10-28T02:24:09.110" v="249" actId="20577"/>
          <ac:spMkLst>
            <pc:docMk/>
            <pc:sldMk cId="109857222" sldId="256"/>
            <ac:spMk id="2" creationId="{00000000-0000-0000-0000-000000000000}"/>
          </ac:spMkLst>
        </pc:spChg>
        <pc:spChg chg="mod ord">
          <ac:chgData name="Jude Ahmed" userId="S::ahmedj3@wwu.edu::372fff54-dca1-4374-8118-54ba12979da8" providerId="AD" clId="Web-{2D8C29ED-D8E4-47F7-ACC7-C8C98B755099}" dt="2020-10-28T02:23:47.454" v="218"/>
          <ac:spMkLst>
            <pc:docMk/>
            <pc:sldMk cId="109857222" sldId="256"/>
            <ac:spMk id="3" creationId="{00000000-0000-0000-0000-000000000000}"/>
          </ac:spMkLst>
        </pc:spChg>
        <pc:spChg chg="add del">
          <ac:chgData name="Jude Ahmed" userId="S::ahmedj3@wwu.edu::372fff54-dca1-4374-8118-54ba12979da8" providerId="AD" clId="Web-{2D8C29ED-D8E4-47F7-ACC7-C8C98B755099}" dt="2020-10-28T02:22:04.689" v="115"/>
          <ac:spMkLst>
            <pc:docMk/>
            <pc:sldMk cId="109857222" sldId="256"/>
            <ac:spMk id="5" creationId="{155D7866-985D-4D23-BF0E-72CA30F5C7E9}"/>
          </ac:spMkLst>
        </pc:spChg>
        <pc:spChg chg="add del">
          <ac:chgData name="Jude Ahmed" userId="S::ahmedj3@wwu.edu::372fff54-dca1-4374-8118-54ba12979da8" providerId="AD" clId="Web-{2D8C29ED-D8E4-47F7-ACC7-C8C98B755099}" dt="2020-10-28T02:22:04.689" v="115"/>
          <ac:spMkLst>
            <pc:docMk/>
            <pc:sldMk cId="109857222" sldId="256"/>
            <ac:spMk id="7" creationId="{0ADDB668-2CA4-4D2B-9C34-3487CA330BA8}"/>
          </ac:spMkLst>
        </pc:spChg>
        <pc:spChg chg="add del">
          <ac:chgData name="Jude Ahmed" userId="S::ahmedj3@wwu.edu::372fff54-dca1-4374-8118-54ba12979da8" providerId="AD" clId="Web-{2D8C29ED-D8E4-47F7-ACC7-C8C98B755099}" dt="2020-10-28T02:22:04.689" v="115"/>
          <ac:spMkLst>
            <pc:docMk/>
            <pc:sldMk cId="109857222" sldId="256"/>
            <ac:spMk id="8" creationId="{2568BC19-F052-4108-93E1-6A3D1DEC072F}"/>
          </ac:spMkLst>
        </pc:spChg>
        <pc:spChg chg="add del">
          <ac:chgData name="Jude Ahmed" userId="S::ahmedj3@wwu.edu::372fff54-dca1-4374-8118-54ba12979da8" providerId="AD" clId="Web-{2D8C29ED-D8E4-47F7-ACC7-C8C98B755099}" dt="2020-10-28T02:17:52.986" v="1"/>
          <ac:spMkLst>
            <pc:docMk/>
            <pc:sldMk cId="109857222" sldId="256"/>
            <ac:spMk id="9" creationId="{8C37C960-91F5-4F61-B2CD-8A037920720B}"/>
          </ac:spMkLst>
        </pc:spChg>
        <pc:spChg chg="add del">
          <ac:chgData name="Jude Ahmed" userId="S::ahmedj3@wwu.edu::372fff54-dca1-4374-8118-54ba12979da8" providerId="AD" clId="Web-{2D8C29ED-D8E4-47F7-ACC7-C8C98B755099}" dt="2020-10-28T02:22:04.689" v="115"/>
          <ac:spMkLst>
            <pc:docMk/>
            <pc:sldMk cId="109857222" sldId="256"/>
            <ac:spMk id="10" creationId="{D5FD337D-4D6B-4C8B-B6F5-121097E09881}"/>
          </ac:spMkLst>
        </pc:spChg>
        <pc:spChg chg="add del">
          <ac:chgData name="Jude Ahmed" userId="S::ahmedj3@wwu.edu::372fff54-dca1-4374-8118-54ba12979da8" providerId="AD" clId="Web-{2D8C29ED-D8E4-47F7-ACC7-C8C98B755099}" dt="2020-10-28T02:17:52.986" v="1"/>
          <ac:spMkLst>
            <pc:docMk/>
            <pc:sldMk cId="109857222" sldId="256"/>
            <ac:spMk id="11" creationId="{A5C31099-1BBD-40CE-BC60-FCE50741940D}"/>
          </ac:spMkLst>
        </pc:spChg>
        <pc:spChg chg="add del">
          <ac:chgData name="Jude Ahmed" userId="S::ahmedj3@wwu.edu::372fff54-dca1-4374-8118-54ba12979da8" providerId="AD" clId="Web-{2D8C29ED-D8E4-47F7-ACC7-C8C98B755099}" dt="2020-10-28T02:17:52.986" v="1"/>
          <ac:spMkLst>
            <pc:docMk/>
            <pc:sldMk cId="109857222" sldId="256"/>
            <ac:spMk id="13" creationId="{EA2846BE-460A-477B-A2F4-52F298BF43EE}"/>
          </ac:spMkLst>
        </pc:spChg>
        <pc:spChg chg="add del">
          <ac:chgData name="Jude Ahmed" userId="S::ahmedj3@wwu.edu::372fff54-dca1-4374-8118-54ba12979da8" providerId="AD" clId="Web-{2D8C29ED-D8E4-47F7-ACC7-C8C98B755099}" dt="2020-10-28T02:17:52.986" v="1"/>
          <ac:spMkLst>
            <pc:docMk/>
            <pc:sldMk cId="109857222" sldId="256"/>
            <ac:spMk id="15" creationId="{C8401D34-2155-4B53-A686-7345BE15C466}"/>
          </ac:spMkLst>
        </pc:spChg>
        <pc:spChg chg="add del">
          <ac:chgData name="Jude Ahmed" userId="S::ahmedj3@wwu.edu::372fff54-dca1-4374-8118-54ba12979da8" providerId="AD" clId="Web-{2D8C29ED-D8E4-47F7-ACC7-C8C98B755099}" dt="2020-10-28T02:17:52.986" v="1"/>
          <ac:spMkLst>
            <pc:docMk/>
            <pc:sldMk cId="109857222" sldId="256"/>
            <ac:spMk id="17" creationId="{E37BCD97-E1A4-4EBB-8D1C-8CC0B55A64B2}"/>
          </ac:spMkLst>
        </pc:spChg>
        <pc:spChg chg="add del">
          <ac:chgData name="Jude Ahmed" userId="S::ahmedj3@wwu.edu::372fff54-dca1-4374-8118-54ba12979da8" providerId="AD" clId="Web-{2D8C29ED-D8E4-47F7-ACC7-C8C98B755099}" dt="2020-10-28T02:17:52.986" v="1"/>
          <ac:spMkLst>
            <pc:docMk/>
            <pc:sldMk cId="109857222" sldId="256"/>
            <ac:spMk id="19" creationId="{5EDC1F21-AC5B-4D05-9108-5E5D2894884F}"/>
          </ac:spMkLst>
        </pc:spChg>
        <pc:picChg chg="add del">
          <ac:chgData name="Jude Ahmed" userId="S::ahmedj3@wwu.edu::372fff54-dca1-4374-8118-54ba12979da8" providerId="AD" clId="Web-{2D8C29ED-D8E4-47F7-ACC7-C8C98B755099}" dt="2020-10-28T02:17:52.986" v="1"/>
          <ac:picMkLst>
            <pc:docMk/>
            <pc:sldMk cId="109857222" sldId="256"/>
            <ac:picMk id="4" creationId="{C6CB8ED7-5256-44F7-B31C-DFF3A8226BDB}"/>
          </ac:picMkLst>
        </pc:picChg>
        <pc:picChg chg="add del mod ord">
          <ac:chgData name="Jude Ahmed" userId="S::ahmedj3@wwu.edu::372fff54-dca1-4374-8118-54ba12979da8" providerId="AD" clId="Web-{2D8C29ED-D8E4-47F7-ACC7-C8C98B755099}" dt="2020-10-28T02:22:13.204" v="117"/>
          <ac:picMkLst>
            <pc:docMk/>
            <pc:sldMk cId="109857222" sldId="256"/>
            <ac:picMk id="6" creationId="{EC4E143E-2416-4782-9A73-062498D46B0E}"/>
          </ac:picMkLst>
        </pc:picChg>
        <pc:picChg chg="add">
          <ac:chgData name="Jude Ahmed" userId="S::ahmedj3@wwu.edu::372fff54-dca1-4374-8118-54ba12979da8" providerId="AD" clId="Web-{2D8C29ED-D8E4-47F7-ACC7-C8C98B755099}" dt="2020-10-28T02:22:41.236" v="128"/>
          <ac:picMkLst>
            <pc:docMk/>
            <pc:sldMk cId="109857222" sldId="256"/>
            <ac:picMk id="12" creationId="{5C129634-CBCB-48C2-A666-44083E429E62}"/>
          </ac:picMkLst>
        </pc:picChg>
      </pc:sldChg>
      <pc:sldChg chg="addSp delSp modSp new mod setBg modClrScheme delDesignElem chgLayout">
        <pc:chgData name="Jude Ahmed" userId="S::ahmedj3@wwu.edu::372fff54-dca1-4374-8118-54ba12979da8" providerId="AD" clId="Web-{2D8C29ED-D8E4-47F7-ACC7-C8C98B755099}" dt="2020-10-28T02:23:34.017" v="217"/>
        <pc:sldMkLst>
          <pc:docMk/>
          <pc:sldMk cId="1742649591" sldId="257"/>
        </pc:sldMkLst>
        <pc:spChg chg="mod ord">
          <ac:chgData name="Jude Ahmed" userId="S::ahmedj3@wwu.edu::372fff54-dca1-4374-8118-54ba12979da8" providerId="AD" clId="Web-{2D8C29ED-D8E4-47F7-ACC7-C8C98B755099}" dt="2020-10-28T02:23:34.017" v="217"/>
          <ac:spMkLst>
            <pc:docMk/>
            <pc:sldMk cId="1742649591" sldId="257"/>
            <ac:spMk id="2" creationId="{2B5EC603-1710-49A9-AD1E-24582DCDD6DB}"/>
          </ac:spMkLst>
        </pc:spChg>
        <pc:spChg chg="mod ord">
          <ac:chgData name="Jude Ahmed" userId="S::ahmedj3@wwu.edu::372fff54-dca1-4374-8118-54ba12979da8" providerId="AD" clId="Web-{2D8C29ED-D8E4-47F7-ACC7-C8C98B755099}" dt="2020-10-28T02:23:34.017" v="217"/>
          <ac:spMkLst>
            <pc:docMk/>
            <pc:sldMk cId="1742649591" sldId="257"/>
            <ac:spMk id="3" creationId="{3053B583-BF31-46C6-89A6-6A3ADCF07046}"/>
          </ac:spMkLst>
        </pc:spChg>
        <pc:spChg chg="add">
          <ac:chgData name="Jude Ahmed" userId="S::ahmedj3@wwu.edu::372fff54-dca1-4374-8118-54ba12979da8" providerId="AD" clId="Web-{2D8C29ED-D8E4-47F7-ACC7-C8C98B755099}" dt="2020-10-28T02:23:34.017" v="217"/>
          <ac:spMkLst>
            <pc:docMk/>
            <pc:sldMk cId="1742649591" sldId="257"/>
            <ac:spMk id="6" creationId="{7EFFE664-A3F2-4977-A6E3-C38CF57A1630}"/>
          </ac:spMkLst>
        </pc:spChg>
        <pc:spChg chg="add">
          <ac:chgData name="Jude Ahmed" userId="S::ahmedj3@wwu.edu::372fff54-dca1-4374-8118-54ba12979da8" providerId="AD" clId="Web-{2D8C29ED-D8E4-47F7-ACC7-C8C98B755099}" dt="2020-10-28T02:23:34.017" v="217"/>
          <ac:spMkLst>
            <pc:docMk/>
            <pc:sldMk cId="1742649591" sldId="257"/>
            <ac:spMk id="7" creationId="{C85C471A-7EB8-45A1-901F-B4BBC499F1ED}"/>
          </ac:spMkLst>
        </pc:spChg>
        <pc:spChg chg="add del">
          <ac:chgData name="Jude Ahmed" userId="S::ahmedj3@wwu.edu::372fff54-dca1-4374-8118-54ba12979da8" providerId="AD" clId="Web-{2D8C29ED-D8E4-47F7-ACC7-C8C98B755099}" dt="2020-10-28T02:22:04.689" v="115"/>
          <ac:spMkLst>
            <pc:docMk/>
            <pc:sldMk cId="1742649591" sldId="257"/>
            <ac:spMk id="8" creationId="{F1C4E306-BC28-4A7B-871B-1926F6FA6EF3}"/>
          </ac:spMkLst>
        </pc:spChg>
        <pc:spChg chg="add del">
          <ac:chgData name="Jude Ahmed" userId="S::ahmedj3@wwu.edu::372fff54-dca1-4374-8118-54ba12979da8" providerId="AD" clId="Web-{2D8C29ED-D8E4-47F7-ACC7-C8C98B755099}" dt="2020-10-28T02:18:18.892" v="5"/>
          <ac:spMkLst>
            <pc:docMk/>
            <pc:sldMk cId="1742649591" sldId="257"/>
            <ac:spMk id="9" creationId="{5A59F003-E00A-43F9-91DC-CC54E3B87466}"/>
          </ac:spMkLst>
        </pc:spChg>
        <pc:spChg chg="add del">
          <ac:chgData name="Jude Ahmed" userId="S::ahmedj3@wwu.edu::372fff54-dca1-4374-8118-54ba12979da8" providerId="AD" clId="Web-{2D8C29ED-D8E4-47F7-ACC7-C8C98B755099}" dt="2020-10-28T02:22:04.689" v="115"/>
          <ac:spMkLst>
            <pc:docMk/>
            <pc:sldMk cId="1742649591" sldId="257"/>
            <ac:spMk id="10" creationId="{C3ECC9B4-989C-4F71-A6BC-DEBC1D9FD0BD}"/>
          </ac:spMkLst>
        </pc:spChg>
        <pc:spChg chg="add del">
          <ac:chgData name="Jude Ahmed" userId="S::ahmedj3@wwu.edu::372fff54-dca1-4374-8118-54ba12979da8" providerId="AD" clId="Web-{2D8C29ED-D8E4-47F7-ACC7-C8C98B755099}" dt="2020-10-28T02:18:18.892" v="5"/>
          <ac:spMkLst>
            <pc:docMk/>
            <pc:sldMk cId="1742649591" sldId="257"/>
            <ac:spMk id="11" creationId="{D74A4382-E3AD-430A-9A1F-DFA3E0E77A7D}"/>
          </ac:spMkLst>
        </pc:spChg>
        <pc:spChg chg="add del">
          <ac:chgData name="Jude Ahmed" userId="S::ahmedj3@wwu.edu::372fff54-dca1-4374-8118-54ba12979da8" providerId="AD" clId="Web-{2D8C29ED-D8E4-47F7-ACC7-C8C98B755099}" dt="2020-10-28T02:22:04.689" v="115"/>
          <ac:spMkLst>
            <pc:docMk/>
            <pc:sldMk cId="1742649591" sldId="257"/>
            <ac:spMk id="12" creationId="{7948E8DE-A931-4EF0-BE1D-F1027474099B}"/>
          </ac:spMkLst>
        </pc:spChg>
        <pc:spChg chg="add del">
          <ac:chgData name="Jude Ahmed" userId="S::ahmedj3@wwu.edu::372fff54-dca1-4374-8118-54ba12979da8" providerId="AD" clId="Web-{2D8C29ED-D8E4-47F7-ACC7-C8C98B755099}" dt="2020-10-28T02:22:04.689" v="115"/>
          <ac:spMkLst>
            <pc:docMk/>
            <pc:sldMk cId="1742649591" sldId="257"/>
            <ac:spMk id="14" creationId="{B0E4BB4F-99AB-4C4E-A763-C5AC5273DF5D}"/>
          </ac:spMkLst>
        </pc:spChg>
        <pc:picChg chg="add del">
          <ac:chgData name="Jude Ahmed" userId="S::ahmedj3@wwu.edu::372fff54-dca1-4374-8118-54ba12979da8" providerId="AD" clId="Web-{2D8C29ED-D8E4-47F7-ACC7-C8C98B755099}" dt="2020-10-28T02:18:18.892" v="5"/>
          <ac:picMkLst>
            <pc:docMk/>
            <pc:sldMk cId="1742649591" sldId="257"/>
            <ac:picMk id="5" creationId="{698033E8-76D2-45B6-A06A-9996C098BC65}"/>
          </ac:picMkLst>
        </pc:picChg>
      </pc:sldChg>
      <pc:sldChg chg="addSp delSp modSp new mod setBg">
        <pc:chgData name="Jude Ahmed" userId="S::ahmedj3@wwu.edu::372fff54-dca1-4374-8118-54ba12979da8" providerId="AD" clId="Web-{2D8C29ED-D8E4-47F7-ACC7-C8C98B755099}" dt="2020-10-28T03:26:31.527" v="2204" actId="20577"/>
        <pc:sldMkLst>
          <pc:docMk/>
          <pc:sldMk cId="4164257762" sldId="258"/>
        </pc:sldMkLst>
        <pc:spChg chg="add del">
          <ac:chgData name="Jude Ahmed" userId="S::ahmedj3@wwu.edu::372fff54-dca1-4374-8118-54ba12979da8" providerId="AD" clId="Web-{2D8C29ED-D8E4-47F7-ACC7-C8C98B755099}" dt="2020-10-28T03:03:11.451" v="762"/>
          <ac:spMkLst>
            <pc:docMk/>
            <pc:sldMk cId="4164257762" sldId="258"/>
            <ac:spMk id="3" creationId="{9237CDF8-E4D3-4F43-8412-BC970E42C379}"/>
          </ac:spMkLst>
        </pc:spChg>
        <pc:spChg chg="add mod">
          <ac:chgData name="Jude Ahmed" userId="S::ahmedj3@wwu.edu::372fff54-dca1-4374-8118-54ba12979da8" providerId="AD" clId="Web-{2D8C29ED-D8E4-47F7-ACC7-C8C98B755099}" dt="2020-10-28T03:26:31.527" v="2204" actId="20577"/>
          <ac:spMkLst>
            <pc:docMk/>
            <pc:sldMk cId="4164257762" sldId="258"/>
            <ac:spMk id="4" creationId="{83612556-6793-421D-99D1-50206D4BCD60}"/>
          </ac:spMkLst>
        </pc:spChg>
        <pc:spChg chg="add">
          <ac:chgData name="Jude Ahmed" userId="S::ahmedj3@wwu.edu::372fff54-dca1-4374-8118-54ba12979da8" providerId="AD" clId="Web-{2D8C29ED-D8E4-47F7-ACC7-C8C98B755099}" dt="2020-10-28T03:26:16.542" v="2200"/>
          <ac:spMkLst>
            <pc:docMk/>
            <pc:sldMk cId="4164257762" sldId="258"/>
            <ac:spMk id="9" creationId="{5D5E0904-721C-4D68-9EB8-1C9752E329A7}"/>
          </ac:spMkLst>
        </pc:spChg>
        <pc:picChg chg="add mod ord">
          <ac:chgData name="Jude Ahmed" userId="S::ahmedj3@wwu.edu::372fff54-dca1-4374-8118-54ba12979da8" providerId="AD" clId="Web-{2D8C29ED-D8E4-47F7-ACC7-C8C98B755099}" dt="2020-10-28T03:26:26.761" v="2203" actId="14100"/>
          <ac:picMkLst>
            <pc:docMk/>
            <pc:sldMk cId="4164257762" sldId="258"/>
            <ac:picMk id="2" creationId="{B36C7539-3F32-4151-911A-6920743DB8BE}"/>
          </ac:picMkLst>
        </pc:picChg>
      </pc:sldChg>
      <pc:sldChg chg="addSp delSp modSp new mod setBg setClrOvrMap">
        <pc:chgData name="Jude Ahmed" userId="S::ahmedj3@wwu.edu::372fff54-dca1-4374-8118-54ba12979da8" providerId="AD" clId="Web-{2D8C29ED-D8E4-47F7-ACC7-C8C98B755099}" dt="2020-10-28T03:08:07.466" v="1251" actId="20577"/>
        <pc:sldMkLst>
          <pc:docMk/>
          <pc:sldMk cId="544143613" sldId="259"/>
        </pc:sldMkLst>
        <pc:spChg chg="mod">
          <ac:chgData name="Jude Ahmed" userId="S::ahmedj3@wwu.edu::372fff54-dca1-4374-8118-54ba12979da8" providerId="AD" clId="Web-{2D8C29ED-D8E4-47F7-ACC7-C8C98B755099}" dt="2020-10-28T02:31:11.360" v="290" actId="1076"/>
          <ac:spMkLst>
            <pc:docMk/>
            <pc:sldMk cId="544143613" sldId="259"/>
            <ac:spMk id="2" creationId="{AA827FAC-69C5-4449-BF01-0868E2FFD29B}"/>
          </ac:spMkLst>
        </pc:spChg>
        <pc:spChg chg="add del mod">
          <ac:chgData name="Jude Ahmed" userId="S::ahmedj3@wwu.edu::372fff54-dca1-4374-8118-54ba12979da8" providerId="AD" clId="Web-{2D8C29ED-D8E4-47F7-ACC7-C8C98B755099}" dt="2020-10-28T03:08:07.466" v="1251" actId="20577"/>
          <ac:spMkLst>
            <pc:docMk/>
            <pc:sldMk cId="544143613" sldId="259"/>
            <ac:spMk id="3" creationId="{468513DE-0CA6-44D5-B0B2-3A012C77E438}"/>
          </ac:spMkLst>
        </pc:spChg>
        <pc:spChg chg="add del">
          <ac:chgData name="Jude Ahmed" userId="S::ahmedj3@wwu.edu::372fff54-dca1-4374-8118-54ba12979da8" providerId="AD" clId="Web-{2D8C29ED-D8E4-47F7-ACC7-C8C98B755099}" dt="2020-10-28T02:29:03.579" v="271"/>
          <ac:spMkLst>
            <pc:docMk/>
            <pc:sldMk cId="544143613" sldId="259"/>
            <ac:spMk id="5" creationId="{A6F05DDE-5F2C-44F5-BACC-DED4737B11B8}"/>
          </ac:spMkLst>
        </pc:spChg>
        <pc:spChg chg="add del">
          <ac:chgData name="Jude Ahmed" userId="S::ahmedj3@wwu.edu::372fff54-dca1-4374-8118-54ba12979da8" providerId="AD" clId="Web-{2D8C29ED-D8E4-47F7-ACC7-C8C98B755099}" dt="2020-10-28T02:29:03.579" v="271"/>
          <ac:spMkLst>
            <pc:docMk/>
            <pc:sldMk cId="544143613" sldId="259"/>
            <ac:spMk id="6" creationId="{7EFFE664-A3F2-4977-A6E3-C38CF57A1630}"/>
          </ac:spMkLst>
        </pc:spChg>
        <pc:spChg chg="add del">
          <ac:chgData name="Jude Ahmed" userId="S::ahmedj3@wwu.edu::372fff54-dca1-4374-8118-54ba12979da8" providerId="AD" clId="Web-{2D8C29ED-D8E4-47F7-ACC7-C8C98B755099}" dt="2020-10-28T02:29:03.579" v="271"/>
          <ac:spMkLst>
            <pc:docMk/>
            <pc:sldMk cId="544143613" sldId="259"/>
            <ac:spMk id="7" creationId="{C85C471A-7EB8-45A1-901F-B4BBC499F1ED}"/>
          </ac:spMkLst>
        </pc:spChg>
        <pc:spChg chg="add del">
          <ac:chgData name="Jude Ahmed" userId="S::ahmedj3@wwu.edu::372fff54-dca1-4374-8118-54ba12979da8" providerId="AD" clId="Web-{2D8C29ED-D8E4-47F7-ACC7-C8C98B755099}" dt="2020-10-28T02:29:00.672" v="269"/>
          <ac:spMkLst>
            <pc:docMk/>
            <pc:sldMk cId="544143613" sldId="259"/>
            <ac:spMk id="8" creationId="{C758EC8D-68D1-4138-B719-BE00C78AD146}"/>
          </ac:spMkLst>
        </pc:spChg>
        <pc:spChg chg="add">
          <ac:chgData name="Jude Ahmed" userId="S::ahmedj3@wwu.edu::372fff54-dca1-4374-8118-54ba12979da8" providerId="AD" clId="Web-{2D8C29ED-D8E4-47F7-ACC7-C8C98B755099}" dt="2020-10-28T02:29:03.579" v="272"/>
          <ac:spMkLst>
            <pc:docMk/>
            <pc:sldMk cId="544143613" sldId="259"/>
            <ac:spMk id="9" creationId="{98FE4190-99F9-4742-A0E8-6DCDC4924EFA}"/>
          </ac:spMkLst>
        </pc:spChg>
        <pc:spChg chg="add del">
          <ac:chgData name="Jude Ahmed" userId="S::ahmedj3@wwu.edu::372fff54-dca1-4374-8118-54ba12979da8" providerId="AD" clId="Web-{2D8C29ED-D8E4-47F7-ACC7-C8C98B755099}" dt="2020-10-28T02:29:00.672" v="269"/>
          <ac:spMkLst>
            <pc:docMk/>
            <pc:sldMk cId="544143613" sldId="259"/>
            <ac:spMk id="10" creationId="{514579E4-5B5F-42C9-B08F-A904C81B14E8}"/>
          </ac:spMkLst>
        </pc:spChg>
        <pc:spChg chg="add">
          <ac:chgData name="Jude Ahmed" userId="S::ahmedj3@wwu.edu::372fff54-dca1-4374-8118-54ba12979da8" providerId="AD" clId="Web-{2D8C29ED-D8E4-47F7-ACC7-C8C98B755099}" dt="2020-10-28T02:29:03.579" v="272"/>
          <ac:spMkLst>
            <pc:docMk/>
            <pc:sldMk cId="544143613" sldId="259"/>
            <ac:spMk id="11" creationId="{BDC9F4B3-E048-4DF2-8375-37385E2245F7}"/>
          </ac:spMkLst>
        </pc:spChg>
        <pc:spChg chg="add del">
          <ac:chgData name="Jude Ahmed" userId="S::ahmedj3@wwu.edu::372fff54-dca1-4374-8118-54ba12979da8" providerId="AD" clId="Web-{2D8C29ED-D8E4-47F7-ACC7-C8C98B755099}" dt="2020-10-28T02:29:00.672" v="269"/>
          <ac:spMkLst>
            <pc:docMk/>
            <pc:sldMk cId="544143613" sldId="259"/>
            <ac:spMk id="12" creationId="{B41BF6CF-E1B8-4EE2-9AE1-86A58DAFD753}"/>
          </ac:spMkLst>
        </pc:spChg>
        <pc:spChg chg="add">
          <ac:chgData name="Jude Ahmed" userId="S::ahmedj3@wwu.edu::372fff54-dca1-4374-8118-54ba12979da8" providerId="AD" clId="Web-{2D8C29ED-D8E4-47F7-ACC7-C8C98B755099}" dt="2020-10-28T02:29:03.579" v="272"/>
          <ac:spMkLst>
            <pc:docMk/>
            <pc:sldMk cId="544143613" sldId="259"/>
            <ac:spMk id="13" creationId="{2A7B0992-8632-4B33-A492-ACB46559762E}"/>
          </ac:spMkLst>
        </pc:spChg>
      </pc:sldChg>
      <pc:sldChg chg="addSp delSp modSp new del mod setBg setClrOvrMap">
        <pc:chgData name="Jude Ahmed" userId="S::ahmedj3@wwu.edu::372fff54-dca1-4374-8118-54ba12979da8" providerId="AD" clId="Web-{2D8C29ED-D8E4-47F7-ACC7-C8C98B755099}" dt="2020-10-28T02:34:59.859" v="327"/>
        <pc:sldMkLst>
          <pc:docMk/>
          <pc:sldMk cId="1301936438" sldId="260"/>
        </pc:sldMkLst>
        <pc:spChg chg="mod">
          <ac:chgData name="Jude Ahmed" userId="S::ahmedj3@wwu.edu::372fff54-dca1-4374-8118-54ba12979da8" providerId="AD" clId="Web-{2D8C29ED-D8E4-47F7-ACC7-C8C98B755099}" dt="2020-10-28T02:33:58.969" v="312" actId="20577"/>
          <ac:spMkLst>
            <pc:docMk/>
            <pc:sldMk cId="1301936438" sldId="260"/>
            <ac:spMk id="2" creationId="{3CF4CC40-A0CC-41A6-ABD5-2667B4BF968B}"/>
          </ac:spMkLst>
        </pc:spChg>
        <pc:spChg chg="mod">
          <ac:chgData name="Jude Ahmed" userId="S::ahmedj3@wwu.edu::372fff54-dca1-4374-8118-54ba12979da8" providerId="AD" clId="Web-{2D8C29ED-D8E4-47F7-ACC7-C8C98B755099}" dt="2020-10-28T02:34:19.469" v="316" actId="14100"/>
          <ac:spMkLst>
            <pc:docMk/>
            <pc:sldMk cId="1301936438" sldId="260"/>
            <ac:spMk id="3" creationId="{34051F22-0A31-43B1-A599-A49FEC885418}"/>
          </ac:spMkLst>
        </pc:spChg>
        <pc:spChg chg="add">
          <ac:chgData name="Jude Ahmed" userId="S::ahmedj3@wwu.edu::372fff54-dca1-4374-8118-54ba12979da8" providerId="AD" clId="Web-{2D8C29ED-D8E4-47F7-ACC7-C8C98B755099}" dt="2020-10-28T02:31:31.344" v="294"/>
          <ac:spMkLst>
            <pc:docMk/>
            <pc:sldMk cId="1301936438" sldId="260"/>
            <ac:spMk id="5" creationId="{33801627-6861-4EA9-BE98-E0CE33A894D9}"/>
          </ac:spMkLst>
        </pc:spChg>
        <pc:spChg chg="add">
          <ac:chgData name="Jude Ahmed" userId="S::ahmedj3@wwu.edu::372fff54-dca1-4374-8118-54ba12979da8" providerId="AD" clId="Web-{2D8C29ED-D8E4-47F7-ACC7-C8C98B755099}" dt="2020-10-28T02:31:31.344" v="294"/>
          <ac:spMkLst>
            <pc:docMk/>
            <pc:sldMk cId="1301936438" sldId="260"/>
            <ac:spMk id="6" creationId="{93C1483F-490E-4C8A-8765-1F8AF0C67D5F}"/>
          </ac:spMkLst>
        </pc:spChg>
        <pc:spChg chg="add">
          <ac:chgData name="Jude Ahmed" userId="S::ahmedj3@wwu.edu::372fff54-dca1-4374-8118-54ba12979da8" providerId="AD" clId="Web-{2D8C29ED-D8E4-47F7-ACC7-C8C98B755099}" dt="2020-10-28T02:31:31.344" v="294"/>
          <ac:spMkLst>
            <pc:docMk/>
            <pc:sldMk cId="1301936438" sldId="260"/>
            <ac:spMk id="7" creationId="{0249BF42-D05C-4553-9417-7B8695759291}"/>
          </ac:spMkLst>
        </pc:spChg>
        <pc:spChg chg="add del">
          <ac:chgData name="Jude Ahmed" userId="S::ahmedj3@wwu.edu::372fff54-dca1-4374-8118-54ba12979da8" providerId="AD" clId="Web-{2D8C29ED-D8E4-47F7-ACC7-C8C98B755099}" dt="2020-10-28T02:31:31.328" v="293"/>
          <ac:spMkLst>
            <pc:docMk/>
            <pc:sldMk cId="1301936438" sldId="260"/>
            <ac:spMk id="8" creationId="{D857F84B-F990-4F33-B2F0-F2BE21985A36}"/>
          </ac:spMkLst>
        </pc:spChg>
        <pc:spChg chg="add del">
          <ac:chgData name="Jude Ahmed" userId="S::ahmedj3@wwu.edu::372fff54-dca1-4374-8118-54ba12979da8" providerId="AD" clId="Web-{2D8C29ED-D8E4-47F7-ACC7-C8C98B755099}" dt="2020-10-28T02:31:31.328" v="293"/>
          <ac:spMkLst>
            <pc:docMk/>
            <pc:sldMk cId="1301936438" sldId="260"/>
            <ac:spMk id="10" creationId="{BDC9F4B3-E048-4DF2-8375-37385E2245F7}"/>
          </ac:spMkLst>
        </pc:spChg>
        <pc:spChg chg="add del">
          <ac:chgData name="Jude Ahmed" userId="S::ahmedj3@wwu.edu::372fff54-dca1-4374-8118-54ba12979da8" providerId="AD" clId="Web-{2D8C29ED-D8E4-47F7-ACC7-C8C98B755099}" dt="2020-10-28T02:31:31.328" v="293"/>
          <ac:spMkLst>
            <pc:docMk/>
            <pc:sldMk cId="1301936438" sldId="260"/>
            <ac:spMk id="12" creationId="{2A7B0992-8632-4B33-A492-ACB46559762E}"/>
          </ac:spMkLst>
        </pc:spChg>
      </pc:sldChg>
      <pc:sldChg chg="modSp new">
        <pc:chgData name="Jude Ahmed" userId="S::ahmedj3@wwu.edu::372fff54-dca1-4374-8118-54ba12979da8" providerId="AD" clId="Web-{2D8C29ED-D8E4-47F7-ACC7-C8C98B755099}" dt="2020-10-28T02:38:09.031" v="378" actId="20577"/>
        <pc:sldMkLst>
          <pc:docMk/>
          <pc:sldMk cId="3833838605" sldId="261"/>
        </pc:sldMkLst>
        <pc:spChg chg="mod">
          <ac:chgData name="Jude Ahmed" userId="S::ahmedj3@wwu.edu::372fff54-dca1-4374-8118-54ba12979da8" providerId="AD" clId="Web-{2D8C29ED-D8E4-47F7-ACC7-C8C98B755099}" dt="2020-10-28T02:36:56.531" v="374" actId="1076"/>
          <ac:spMkLst>
            <pc:docMk/>
            <pc:sldMk cId="3833838605" sldId="261"/>
            <ac:spMk id="2" creationId="{F73D5B03-5FEE-4D33-942C-788E54FCEFC8}"/>
          </ac:spMkLst>
        </pc:spChg>
        <pc:spChg chg="mod">
          <ac:chgData name="Jude Ahmed" userId="S::ahmedj3@wwu.edu::372fff54-dca1-4374-8118-54ba12979da8" providerId="AD" clId="Web-{2D8C29ED-D8E4-47F7-ACC7-C8C98B755099}" dt="2020-10-28T02:38:09.031" v="378" actId="20577"/>
          <ac:spMkLst>
            <pc:docMk/>
            <pc:sldMk cId="3833838605" sldId="261"/>
            <ac:spMk id="3" creationId="{94AE3281-0137-404A-BA70-ED8FED6B92A1}"/>
          </ac:spMkLst>
        </pc:spChg>
      </pc:sldChg>
      <pc:sldChg chg="addSp delSp modSp new mod setBg">
        <pc:chgData name="Jude Ahmed" userId="S::ahmedj3@wwu.edu::372fff54-dca1-4374-8118-54ba12979da8" providerId="AD" clId="Web-{2D8C29ED-D8E4-47F7-ACC7-C8C98B755099}" dt="2020-10-28T02:44:50.687" v="469" actId="1076"/>
        <pc:sldMkLst>
          <pc:docMk/>
          <pc:sldMk cId="2666784851" sldId="262"/>
        </pc:sldMkLst>
        <pc:spChg chg="mod ord">
          <ac:chgData name="Jude Ahmed" userId="S::ahmedj3@wwu.edu::372fff54-dca1-4374-8118-54ba12979da8" providerId="AD" clId="Web-{2D8C29ED-D8E4-47F7-ACC7-C8C98B755099}" dt="2020-10-28T02:40:07.796" v="402" actId="1076"/>
          <ac:spMkLst>
            <pc:docMk/>
            <pc:sldMk cId="2666784851" sldId="262"/>
            <ac:spMk id="2" creationId="{BA198C8F-CEF8-419E-B954-09A63E4E9524}"/>
          </ac:spMkLst>
        </pc:spChg>
        <pc:spChg chg="del">
          <ac:chgData name="Jude Ahmed" userId="S::ahmedj3@wwu.edu::372fff54-dca1-4374-8118-54ba12979da8" providerId="AD" clId="Web-{2D8C29ED-D8E4-47F7-ACC7-C8C98B755099}" dt="2020-10-28T02:38:25.828" v="380"/>
          <ac:spMkLst>
            <pc:docMk/>
            <pc:sldMk cId="2666784851" sldId="262"/>
            <ac:spMk id="3" creationId="{ECA89DAF-777C-4E18-A7FE-3DBE14DDA6EA}"/>
          </ac:spMkLst>
        </pc:spChg>
        <pc:spChg chg="add mod">
          <ac:chgData name="Jude Ahmed" userId="S::ahmedj3@wwu.edu::372fff54-dca1-4374-8118-54ba12979da8" providerId="AD" clId="Web-{2D8C29ED-D8E4-47F7-ACC7-C8C98B755099}" dt="2020-10-28T02:43:42.421" v="459" actId="20577"/>
          <ac:spMkLst>
            <pc:docMk/>
            <pc:sldMk cId="2666784851" sldId="262"/>
            <ac:spMk id="5" creationId="{E51ACB1E-7ECA-4509-8C9D-F7F5B48C65F3}"/>
          </ac:spMkLst>
        </pc:spChg>
        <pc:spChg chg="add mod">
          <ac:chgData name="Jude Ahmed" userId="S::ahmedj3@wwu.edu::372fff54-dca1-4374-8118-54ba12979da8" providerId="AD" clId="Web-{2D8C29ED-D8E4-47F7-ACC7-C8C98B755099}" dt="2020-10-28T02:44:01.718" v="462" actId="1076"/>
          <ac:spMkLst>
            <pc:docMk/>
            <pc:sldMk cId="2666784851" sldId="262"/>
            <ac:spMk id="7" creationId="{940BBA63-EBE4-4447-8239-DB9D5EED6BFF}"/>
          </ac:spMkLst>
        </pc:spChg>
        <pc:spChg chg="add">
          <ac:chgData name="Jude Ahmed" userId="S::ahmedj3@wwu.edu::372fff54-dca1-4374-8118-54ba12979da8" providerId="AD" clId="Web-{2D8C29ED-D8E4-47F7-ACC7-C8C98B755099}" dt="2020-10-28T02:38:25.828" v="380"/>
          <ac:spMkLst>
            <pc:docMk/>
            <pc:sldMk cId="2666784851" sldId="262"/>
            <ac:spMk id="8" creationId="{A6F05DDE-5F2C-44F5-BACC-DED4737B11B8}"/>
          </ac:spMkLst>
        </pc:spChg>
        <pc:spChg chg="add">
          <ac:chgData name="Jude Ahmed" userId="S::ahmedj3@wwu.edu::372fff54-dca1-4374-8118-54ba12979da8" providerId="AD" clId="Web-{2D8C29ED-D8E4-47F7-ACC7-C8C98B755099}" dt="2020-10-28T02:38:25.828" v="380"/>
          <ac:spMkLst>
            <pc:docMk/>
            <pc:sldMk cId="2666784851" sldId="262"/>
            <ac:spMk id="10" creationId="{7EFFE664-A3F2-4977-A6E3-C38CF57A1630}"/>
          </ac:spMkLst>
        </pc:spChg>
        <pc:spChg chg="add mod">
          <ac:chgData name="Jude Ahmed" userId="S::ahmedj3@wwu.edu::372fff54-dca1-4374-8118-54ba12979da8" providerId="AD" clId="Web-{2D8C29ED-D8E4-47F7-ACC7-C8C98B755099}" dt="2020-10-28T02:43:48.906" v="460" actId="1076"/>
          <ac:spMkLst>
            <pc:docMk/>
            <pc:sldMk cId="2666784851" sldId="262"/>
            <ac:spMk id="11" creationId="{583CA424-7EAA-43D8-A795-1DCC54891B39}"/>
          </ac:spMkLst>
        </pc:spChg>
        <pc:spChg chg="add">
          <ac:chgData name="Jude Ahmed" userId="S::ahmedj3@wwu.edu::372fff54-dca1-4374-8118-54ba12979da8" providerId="AD" clId="Web-{2D8C29ED-D8E4-47F7-ACC7-C8C98B755099}" dt="2020-10-28T02:38:25.828" v="380"/>
          <ac:spMkLst>
            <pc:docMk/>
            <pc:sldMk cId="2666784851" sldId="262"/>
            <ac:spMk id="12" creationId="{C85C471A-7EB8-45A1-901F-B4BBC499F1ED}"/>
          </ac:spMkLst>
        </pc:spChg>
        <pc:picChg chg="add mod">
          <ac:chgData name="Jude Ahmed" userId="S::ahmedj3@wwu.edu::372fff54-dca1-4374-8118-54ba12979da8" providerId="AD" clId="Web-{2D8C29ED-D8E4-47F7-ACC7-C8C98B755099}" dt="2020-10-28T02:44:05.765" v="464" actId="1076"/>
          <ac:picMkLst>
            <pc:docMk/>
            <pc:sldMk cId="2666784851" sldId="262"/>
            <ac:picMk id="4" creationId="{54249FB4-F43C-42AB-A9DC-70CCC516C569}"/>
          </ac:picMkLst>
        </pc:picChg>
        <pc:picChg chg="add mod">
          <ac:chgData name="Jude Ahmed" userId="S::ahmedj3@wwu.edu::372fff54-dca1-4374-8118-54ba12979da8" providerId="AD" clId="Web-{2D8C29ED-D8E4-47F7-ACC7-C8C98B755099}" dt="2020-10-28T02:44:07.874" v="465" actId="1076"/>
          <ac:picMkLst>
            <pc:docMk/>
            <pc:sldMk cId="2666784851" sldId="262"/>
            <ac:picMk id="6" creationId="{802155D2-5BB3-42E0-946B-FDEFE0444949}"/>
          </ac:picMkLst>
        </pc:picChg>
        <pc:picChg chg="add mod">
          <ac:chgData name="Jude Ahmed" userId="S::ahmedj3@wwu.edu::372fff54-dca1-4374-8118-54ba12979da8" providerId="AD" clId="Web-{2D8C29ED-D8E4-47F7-ACC7-C8C98B755099}" dt="2020-10-28T02:44:50.687" v="469" actId="1076"/>
          <ac:picMkLst>
            <pc:docMk/>
            <pc:sldMk cId="2666784851" sldId="262"/>
            <ac:picMk id="13" creationId="{F7D3FF4E-DE7B-4995-9125-0994EB15ADF6}"/>
          </ac:picMkLst>
        </pc:picChg>
      </pc:sldChg>
      <pc:sldChg chg="modSp new">
        <pc:chgData name="Jude Ahmed" userId="S::ahmedj3@wwu.edu::372fff54-dca1-4374-8118-54ba12979da8" providerId="AD" clId="Web-{2D8C29ED-D8E4-47F7-ACC7-C8C98B755099}" dt="2020-10-28T03:04:45.263" v="883" actId="20577"/>
        <pc:sldMkLst>
          <pc:docMk/>
          <pc:sldMk cId="2568953243" sldId="263"/>
        </pc:sldMkLst>
        <pc:spChg chg="mod">
          <ac:chgData name="Jude Ahmed" userId="S::ahmedj3@wwu.edu::372fff54-dca1-4374-8118-54ba12979da8" providerId="AD" clId="Web-{2D8C29ED-D8E4-47F7-ACC7-C8C98B755099}" dt="2020-10-28T02:54:40.639" v="691" actId="20577"/>
          <ac:spMkLst>
            <pc:docMk/>
            <pc:sldMk cId="2568953243" sldId="263"/>
            <ac:spMk id="2" creationId="{A09B15DF-8D15-45A4-91AE-1887F10C864A}"/>
          </ac:spMkLst>
        </pc:spChg>
        <pc:spChg chg="mod">
          <ac:chgData name="Jude Ahmed" userId="S::ahmedj3@wwu.edu::372fff54-dca1-4374-8118-54ba12979da8" providerId="AD" clId="Web-{2D8C29ED-D8E4-47F7-ACC7-C8C98B755099}" dt="2020-10-28T03:04:45.263" v="883" actId="20577"/>
          <ac:spMkLst>
            <pc:docMk/>
            <pc:sldMk cId="2568953243" sldId="263"/>
            <ac:spMk id="3" creationId="{E96D3195-94CF-4CD7-9529-EAFC464572CD}"/>
          </ac:spMkLst>
        </pc:spChg>
      </pc:sldChg>
      <pc:sldChg chg="addSp modSp new mod setBg setClrOvrMap">
        <pc:chgData name="Jude Ahmed" userId="S::ahmedj3@wwu.edu::372fff54-dca1-4374-8118-54ba12979da8" providerId="AD" clId="Web-{2D8C29ED-D8E4-47F7-ACC7-C8C98B755099}" dt="2020-10-28T03:11:30.700" v="1360" actId="20577"/>
        <pc:sldMkLst>
          <pc:docMk/>
          <pc:sldMk cId="118315592" sldId="264"/>
        </pc:sldMkLst>
        <pc:spChg chg="mod">
          <ac:chgData name="Jude Ahmed" userId="S::ahmedj3@wwu.edu::372fff54-dca1-4374-8118-54ba12979da8" providerId="AD" clId="Web-{2D8C29ED-D8E4-47F7-ACC7-C8C98B755099}" dt="2020-10-28T03:09:35.325" v="1349" actId="20577"/>
          <ac:spMkLst>
            <pc:docMk/>
            <pc:sldMk cId="118315592" sldId="264"/>
            <ac:spMk id="2" creationId="{F44E6640-62D4-4C14-9E23-B6920D6D9ED0}"/>
          </ac:spMkLst>
        </pc:spChg>
        <pc:spChg chg="mod">
          <ac:chgData name="Jude Ahmed" userId="S::ahmedj3@wwu.edu::372fff54-dca1-4374-8118-54ba12979da8" providerId="AD" clId="Web-{2D8C29ED-D8E4-47F7-ACC7-C8C98B755099}" dt="2020-10-28T03:11:30.700" v="1360" actId="20577"/>
          <ac:spMkLst>
            <pc:docMk/>
            <pc:sldMk cId="118315592" sldId="264"/>
            <ac:spMk id="3" creationId="{C18D6BBF-B45B-4697-ABAF-5561A1862E4F}"/>
          </ac:spMkLst>
        </pc:spChg>
        <pc:spChg chg="add">
          <ac:chgData name="Jude Ahmed" userId="S::ahmedj3@wwu.edu::372fff54-dca1-4374-8118-54ba12979da8" providerId="AD" clId="Web-{2D8C29ED-D8E4-47F7-ACC7-C8C98B755099}" dt="2020-10-28T02:51:57.717" v="631"/>
          <ac:spMkLst>
            <pc:docMk/>
            <pc:sldMk cId="118315592" sldId="264"/>
            <ac:spMk id="8" creationId="{106378C3-EA41-4A0B-8144-97AF179E9AB7}"/>
          </ac:spMkLst>
        </pc:spChg>
        <pc:spChg chg="add">
          <ac:chgData name="Jude Ahmed" userId="S::ahmedj3@wwu.edu::372fff54-dca1-4374-8118-54ba12979da8" providerId="AD" clId="Web-{2D8C29ED-D8E4-47F7-ACC7-C8C98B755099}" dt="2020-10-28T02:51:57.717" v="631"/>
          <ac:spMkLst>
            <pc:docMk/>
            <pc:sldMk cId="118315592" sldId="264"/>
            <ac:spMk id="10" creationId="{2ABC575D-863A-449B-AA18-A22D2A84C832}"/>
          </ac:spMkLst>
        </pc:spChg>
        <pc:spChg chg="add">
          <ac:chgData name="Jude Ahmed" userId="S::ahmedj3@wwu.edu::372fff54-dca1-4374-8118-54ba12979da8" providerId="AD" clId="Web-{2D8C29ED-D8E4-47F7-ACC7-C8C98B755099}" dt="2020-10-28T02:51:57.717" v="631"/>
          <ac:spMkLst>
            <pc:docMk/>
            <pc:sldMk cId="118315592" sldId="264"/>
            <ac:spMk id="12" creationId="{732A87A1-E008-492C-8D91-EA0B5488DA8C}"/>
          </ac:spMkLst>
        </pc:spChg>
      </pc:sldChg>
      <pc:sldChg chg="addSp modSp new mod ord setBg">
        <pc:chgData name="Jude Ahmed" userId="S::ahmedj3@wwu.edu::372fff54-dca1-4374-8118-54ba12979da8" providerId="AD" clId="Web-{2D8C29ED-D8E4-47F7-ACC7-C8C98B755099}" dt="2020-10-28T03:25:46.152" v="2193" actId="20577"/>
        <pc:sldMkLst>
          <pc:docMk/>
          <pc:sldMk cId="938611969" sldId="265"/>
        </pc:sldMkLst>
        <pc:spChg chg="mod">
          <ac:chgData name="Jude Ahmed" userId="S::ahmedj3@wwu.edu::372fff54-dca1-4374-8118-54ba12979da8" providerId="AD" clId="Web-{2D8C29ED-D8E4-47F7-ACC7-C8C98B755099}" dt="2020-10-28T03:25:38.636" v="2192"/>
          <ac:spMkLst>
            <pc:docMk/>
            <pc:sldMk cId="938611969" sldId="265"/>
            <ac:spMk id="2" creationId="{9EE87B4A-D2A6-41D6-878F-6026F1921857}"/>
          </ac:spMkLst>
        </pc:spChg>
        <pc:spChg chg="mod">
          <ac:chgData name="Jude Ahmed" userId="S::ahmedj3@wwu.edu::372fff54-dca1-4374-8118-54ba12979da8" providerId="AD" clId="Web-{2D8C29ED-D8E4-47F7-ACC7-C8C98B755099}" dt="2020-10-28T03:25:46.152" v="2193" actId="20577"/>
          <ac:spMkLst>
            <pc:docMk/>
            <pc:sldMk cId="938611969" sldId="265"/>
            <ac:spMk id="3" creationId="{1F4D8BFF-6D42-4C5E-84E9-C9FEF01B9E62}"/>
          </ac:spMkLst>
        </pc:spChg>
        <pc:spChg chg="add">
          <ac:chgData name="Jude Ahmed" userId="S::ahmedj3@wwu.edu::372fff54-dca1-4374-8118-54ba12979da8" providerId="AD" clId="Web-{2D8C29ED-D8E4-47F7-ACC7-C8C98B755099}" dt="2020-10-28T03:25:38.636" v="2192"/>
          <ac:spMkLst>
            <pc:docMk/>
            <pc:sldMk cId="938611969" sldId="265"/>
            <ac:spMk id="8" creationId="{0AE80D91-18AA-438F-BFF4-E6BABFDFBABE}"/>
          </ac:spMkLst>
        </pc:spChg>
        <pc:spChg chg="add">
          <ac:chgData name="Jude Ahmed" userId="S::ahmedj3@wwu.edu::372fff54-dca1-4374-8118-54ba12979da8" providerId="AD" clId="Web-{2D8C29ED-D8E4-47F7-ACC7-C8C98B755099}" dt="2020-10-28T03:25:38.636" v="2192"/>
          <ac:spMkLst>
            <pc:docMk/>
            <pc:sldMk cId="938611969" sldId="265"/>
            <ac:spMk id="10" creationId="{EF05C5AB-8A34-4DF3-AB54-AD74AA4324E8}"/>
          </ac:spMkLst>
        </pc:spChg>
        <pc:spChg chg="add">
          <ac:chgData name="Jude Ahmed" userId="S::ahmedj3@wwu.edu::372fff54-dca1-4374-8118-54ba12979da8" providerId="AD" clId="Web-{2D8C29ED-D8E4-47F7-ACC7-C8C98B755099}" dt="2020-10-28T03:25:38.636" v="2192"/>
          <ac:spMkLst>
            <pc:docMk/>
            <pc:sldMk cId="938611969" sldId="265"/>
            <ac:spMk id="12" creationId="{AA3B856C-9196-4702-BED7-5733C7EAA667}"/>
          </ac:spMkLst>
        </pc:spChg>
      </pc:sldChg>
      <pc:sldChg chg="addSp modSp new mod setBg setClrOvrMap">
        <pc:chgData name="Jude Ahmed" userId="S::ahmedj3@wwu.edu::372fff54-dca1-4374-8118-54ba12979da8" providerId="AD" clId="Web-{2D8C29ED-D8E4-47F7-ACC7-C8C98B755099}" dt="2020-10-28T03:26:02.605" v="2197" actId="20577"/>
        <pc:sldMkLst>
          <pc:docMk/>
          <pc:sldMk cId="3166870922" sldId="266"/>
        </pc:sldMkLst>
        <pc:spChg chg="mod">
          <ac:chgData name="Jude Ahmed" userId="S::ahmedj3@wwu.edu::372fff54-dca1-4374-8118-54ba12979da8" providerId="AD" clId="Web-{2D8C29ED-D8E4-47F7-ACC7-C8C98B755099}" dt="2020-10-28T03:25:56.527" v="2196"/>
          <ac:spMkLst>
            <pc:docMk/>
            <pc:sldMk cId="3166870922" sldId="266"/>
            <ac:spMk id="2" creationId="{8694BF3D-BDCF-47C4-8AA3-2B1ECBBAC56D}"/>
          </ac:spMkLst>
        </pc:spChg>
        <pc:spChg chg="mod">
          <ac:chgData name="Jude Ahmed" userId="S::ahmedj3@wwu.edu::372fff54-dca1-4374-8118-54ba12979da8" providerId="AD" clId="Web-{2D8C29ED-D8E4-47F7-ACC7-C8C98B755099}" dt="2020-10-28T03:26:02.605" v="2197" actId="20577"/>
          <ac:spMkLst>
            <pc:docMk/>
            <pc:sldMk cId="3166870922" sldId="266"/>
            <ac:spMk id="3" creationId="{F4C1B95C-3DF0-4027-8ECC-82C8B305A33B}"/>
          </ac:spMkLst>
        </pc:spChg>
        <pc:spChg chg="add">
          <ac:chgData name="Jude Ahmed" userId="S::ahmedj3@wwu.edu::372fff54-dca1-4374-8118-54ba12979da8" providerId="AD" clId="Web-{2D8C29ED-D8E4-47F7-ACC7-C8C98B755099}" dt="2020-10-28T03:25:56.527" v="2196"/>
          <ac:spMkLst>
            <pc:docMk/>
            <pc:sldMk cId="3166870922" sldId="266"/>
            <ac:spMk id="8" creationId="{98FE4190-99F9-4742-A0E8-6DCDC4924EFA}"/>
          </ac:spMkLst>
        </pc:spChg>
        <pc:spChg chg="add">
          <ac:chgData name="Jude Ahmed" userId="S::ahmedj3@wwu.edu::372fff54-dca1-4374-8118-54ba12979da8" providerId="AD" clId="Web-{2D8C29ED-D8E4-47F7-ACC7-C8C98B755099}" dt="2020-10-28T03:25:56.527" v="2196"/>
          <ac:spMkLst>
            <pc:docMk/>
            <pc:sldMk cId="3166870922" sldId="266"/>
            <ac:spMk id="10" creationId="{BDC9F4B3-E048-4DF2-8375-37385E2245F7}"/>
          </ac:spMkLst>
        </pc:spChg>
        <pc:spChg chg="add">
          <ac:chgData name="Jude Ahmed" userId="S::ahmedj3@wwu.edu::372fff54-dca1-4374-8118-54ba12979da8" providerId="AD" clId="Web-{2D8C29ED-D8E4-47F7-ACC7-C8C98B755099}" dt="2020-10-28T03:25:56.527" v="2196"/>
          <ac:spMkLst>
            <pc:docMk/>
            <pc:sldMk cId="3166870922" sldId="266"/>
            <ac:spMk id="12" creationId="{2A7B0992-8632-4B33-A492-ACB46559762E}"/>
          </ac:spMkLst>
        </pc:spChg>
      </pc:sldChg>
      <pc:sldChg chg="addSp delSp modSp new mod setBg">
        <pc:chgData name="Jude Ahmed" userId="S::ahmedj3@wwu.edu::372fff54-dca1-4374-8118-54ba12979da8" providerId="AD" clId="Web-{2D8C29ED-D8E4-47F7-ACC7-C8C98B755099}" dt="2020-10-28T03:25:12.746" v="2191"/>
        <pc:sldMkLst>
          <pc:docMk/>
          <pc:sldMk cId="666608045" sldId="267"/>
        </pc:sldMkLst>
        <pc:spChg chg="mod">
          <ac:chgData name="Jude Ahmed" userId="S::ahmedj3@wwu.edu::372fff54-dca1-4374-8118-54ba12979da8" providerId="AD" clId="Web-{2D8C29ED-D8E4-47F7-ACC7-C8C98B755099}" dt="2020-10-28T03:25:12.746" v="2191"/>
          <ac:spMkLst>
            <pc:docMk/>
            <pc:sldMk cId="666608045" sldId="267"/>
            <ac:spMk id="2" creationId="{F1C9795B-4954-494D-8DAD-22B6891BFA90}"/>
          </ac:spMkLst>
        </pc:spChg>
        <pc:spChg chg="del mod">
          <ac:chgData name="Jude Ahmed" userId="S::ahmedj3@wwu.edu::372fff54-dca1-4374-8118-54ba12979da8" providerId="AD" clId="Web-{2D8C29ED-D8E4-47F7-ACC7-C8C98B755099}" dt="2020-10-28T03:25:12.746" v="2191"/>
          <ac:spMkLst>
            <pc:docMk/>
            <pc:sldMk cId="666608045" sldId="267"/>
            <ac:spMk id="3" creationId="{D9F20053-E22B-4F50-948D-B43287040430}"/>
          </ac:spMkLst>
        </pc:spChg>
        <pc:spChg chg="add">
          <ac:chgData name="Jude Ahmed" userId="S::ahmedj3@wwu.edu::372fff54-dca1-4374-8118-54ba12979da8" providerId="AD" clId="Web-{2D8C29ED-D8E4-47F7-ACC7-C8C98B755099}" dt="2020-10-28T03:25:12.746" v="2191"/>
          <ac:spMkLst>
            <pc:docMk/>
            <pc:sldMk cId="666608045" sldId="267"/>
            <ac:spMk id="9" creationId="{876248C8-0720-48AB-91BA-5F530BB41E5E}"/>
          </ac:spMkLst>
        </pc:spChg>
        <pc:spChg chg="add">
          <ac:chgData name="Jude Ahmed" userId="S::ahmedj3@wwu.edu::372fff54-dca1-4374-8118-54ba12979da8" providerId="AD" clId="Web-{2D8C29ED-D8E4-47F7-ACC7-C8C98B755099}" dt="2020-10-28T03:25:12.746" v="2191"/>
          <ac:spMkLst>
            <pc:docMk/>
            <pc:sldMk cId="666608045" sldId="267"/>
            <ac:spMk id="11" creationId="{523BEDA7-D0B8-4802-8168-92452653BC9F}"/>
          </ac:spMkLst>
        </pc:spChg>
        <pc:spChg chg="add">
          <ac:chgData name="Jude Ahmed" userId="S::ahmedj3@wwu.edu::372fff54-dca1-4374-8118-54ba12979da8" providerId="AD" clId="Web-{2D8C29ED-D8E4-47F7-ACC7-C8C98B755099}" dt="2020-10-28T03:25:12.746" v="2191"/>
          <ac:spMkLst>
            <pc:docMk/>
            <pc:sldMk cId="666608045" sldId="267"/>
            <ac:spMk id="13" creationId="{D2EFF34B-7B1A-4F9D-8CEE-A40962BC7C21}"/>
          </ac:spMkLst>
        </pc:spChg>
        <pc:graphicFrameChg chg="add">
          <ac:chgData name="Jude Ahmed" userId="S::ahmedj3@wwu.edu::372fff54-dca1-4374-8118-54ba12979da8" providerId="AD" clId="Web-{2D8C29ED-D8E4-47F7-ACC7-C8C98B755099}" dt="2020-10-28T03:25:12.746" v="2191"/>
          <ac:graphicFrameMkLst>
            <pc:docMk/>
            <pc:sldMk cId="666608045" sldId="267"/>
            <ac:graphicFrameMk id="5" creationId="{91466D0B-0985-460C-BC99-5BF2AF36D656}"/>
          </ac:graphicFrameMkLst>
        </pc:graphicFrameChg>
      </pc:sldChg>
      <pc:sldChg chg="addSp modSp new mod setBg setClrOvrMap">
        <pc:chgData name="Jude Ahmed" userId="S::ahmedj3@wwu.edu::372fff54-dca1-4374-8118-54ba12979da8" providerId="AD" clId="Web-{2D8C29ED-D8E4-47F7-ACC7-C8C98B755099}" dt="2020-10-28T03:25:06.745" v="2190"/>
        <pc:sldMkLst>
          <pc:docMk/>
          <pc:sldMk cId="429926163" sldId="268"/>
        </pc:sldMkLst>
        <pc:spChg chg="mod">
          <ac:chgData name="Jude Ahmed" userId="S::ahmedj3@wwu.edu::372fff54-dca1-4374-8118-54ba12979da8" providerId="AD" clId="Web-{2D8C29ED-D8E4-47F7-ACC7-C8C98B755099}" dt="2020-10-28T03:25:06.745" v="2190"/>
          <ac:spMkLst>
            <pc:docMk/>
            <pc:sldMk cId="429926163" sldId="268"/>
            <ac:spMk id="2" creationId="{47316F5E-5D95-45FF-8D83-F80588AC39AB}"/>
          </ac:spMkLst>
        </pc:spChg>
        <pc:spChg chg="mod">
          <ac:chgData name="Jude Ahmed" userId="S::ahmedj3@wwu.edu::372fff54-dca1-4374-8118-54ba12979da8" providerId="AD" clId="Web-{2D8C29ED-D8E4-47F7-ACC7-C8C98B755099}" dt="2020-10-28T03:25:06.745" v="2190"/>
          <ac:spMkLst>
            <pc:docMk/>
            <pc:sldMk cId="429926163" sldId="268"/>
            <ac:spMk id="3" creationId="{21ABCC15-ACEC-4745-868F-A31A8D79342D}"/>
          </ac:spMkLst>
        </pc:spChg>
        <pc:spChg chg="add">
          <ac:chgData name="Jude Ahmed" userId="S::ahmedj3@wwu.edu::372fff54-dca1-4374-8118-54ba12979da8" providerId="AD" clId="Web-{2D8C29ED-D8E4-47F7-ACC7-C8C98B755099}" dt="2020-10-28T03:25:06.745" v="2190"/>
          <ac:spMkLst>
            <pc:docMk/>
            <pc:sldMk cId="429926163" sldId="268"/>
            <ac:spMk id="8" creationId="{98FE4190-99F9-4742-A0E8-6DCDC4924EFA}"/>
          </ac:spMkLst>
        </pc:spChg>
        <pc:spChg chg="add">
          <ac:chgData name="Jude Ahmed" userId="S::ahmedj3@wwu.edu::372fff54-dca1-4374-8118-54ba12979da8" providerId="AD" clId="Web-{2D8C29ED-D8E4-47F7-ACC7-C8C98B755099}" dt="2020-10-28T03:25:06.745" v="2190"/>
          <ac:spMkLst>
            <pc:docMk/>
            <pc:sldMk cId="429926163" sldId="268"/>
            <ac:spMk id="10" creationId="{BDC9F4B3-E048-4DF2-8375-37385E2245F7}"/>
          </ac:spMkLst>
        </pc:spChg>
        <pc:spChg chg="add">
          <ac:chgData name="Jude Ahmed" userId="S::ahmedj3@wwu.edu::372fff54-dca1-4374-8118-54ba12979da8" providerId="AD" clId="Web-{2D8C29ED-D8E4-47F7-ACC7-C8C98B755099}" dt="2020-10-28T03:25:06.745" v="2190"/>
          <ac:spMkLst>
            <pc:docMk/>
            <pc:sldMk cId="429926163" sldId="268"/>
            <ac:spMk id="12" creationId="{2A7B0992-8632-4B33-A492-ACB46559762E}"/>
          </ac:spMkLst>
        </pc:spChg>
      </pc:sldChg>
      <pc:sldChg chg="modSp new">
        <pc:chgData name="Jude Ahmed" userId="S::ahmedj3@wwu.edu::372fff54-dca1-4374-8118-54ba12979da8" providerId="AD" clId="Web-{2D8C29ED-D8E4-47F7-ACC7-C8C98B755099}" dt="2020-10-28T03:18:35.949" v="2031" actId="20577"/>
        <pc:sldMkLst>
          <pc:docMk/>
          <pc:sldMk cId="865947132" sldId="269"/>
        </pc:sldMkLst>
        <pc:spChg chg="mod">
          <ac:chgData name="Jude Ahmed" userId="S::ahmedj3@wwu.edu::372fff54-dca1-4374-8118-54ba12979da8" providerId="AD" clId="Web-{2D8C29ED-D8E4-47F7-ACC7-C8C98B755099}" dt="2020-10-28T03:17:11.356" v="1976" actId="20577"/>
          <ac:spMkLst>
            <pc:docMk/>
            <pc:sldMk cId="865947132" sldId="269"/>
            <ac:spMk id="2" creationId="{B0581C5D-E2B1-4730-8DDE-99A980700DF2}"/>
          </ac:spMkLst>
        </pc:spChg>
        <pc:spChg chg="mod">
          <ac:chgData name="Jude Ahmed" userId="S::ahmedj3@wwu.edu::372fff54-dca1-4374-8118-54ba12979da8" providerId="AD" clId="Web-{2D8C29ED-D8E4-47F7-ACC7-C8C98B755099}" dt="2020-10-28T03:18:35.949" v="2031" actId="20577"/>
          <ac:spMkLst>
            <pc:docMk/>
            <pc:sldMk cId="865947132" sldId="269"/>
            <ac:spMk id="3" creationId="{F43AACE1-7689-4EC4-B5D3-9F6F20C967A7}"/>
          </ac:spMkLst>
        </pc:spChg>
      </pc:sldChg>
      <pc:sldChg chg="addSp delSp modSp new mod setBg">
        <pc:chgData name="Jude Ahmed" userId="S::ahmedj3@wwu.edu::372fff54-dca1-4374-8118-54ba12979da8" providerId="AD" clId="Web-{2D8C29ED-D8E4-47F7-ACC7-C8C98B755099}" dt="2020-10-28T03:24:53.011" v="2186" actId="20577"/>
        <pc:sldMkLst>
          <pc:docMk/>
          <pc:sldMk cId="1829170165" sldId="270"/>
        </pc:sldMkLst>
        <pc:spChg chg="mod ord">
          <ac:chgData name="Jude Ahmed" userId="S::ahmedj3@wwu.edu::372fff54-dca1-4374-8118-54ba12979da8" providerId="AD" clId="Web-{2D8C29ED-D8E4-47F7-ACC7-C8C98B755099}" dt="2020-10-28T03:24:07.136" v="2129" actId="1076"/>
          <ac:spMkLst>
            <pc:docMk/>
            <pc:sldMk cId="1829170165" sldId="270"/>
            <ac:spMk id="2" creationId="{876F2D06-638D-4398-9FAE-5602B1848A04}"/>
          </ac:spMkLst>
        </pc:spChg>
        <pc:spChg chg="del">
          <ac:chgData name="Jude Ahmed" userId="S::ahmedj3@wwu.edu::372fff54-dca1-4374-8118-54ba12979da8" providerId="AD" clId="Web-{2D8C29ED-D8E4-47F7-ACC7-C8C98B755099}" dt="2020-10-28T03:19:55.527" v="2070"/>
          <ac:spMkLst>
            <pc:docMk/>
            <pc:sldMk cId="1829170165" sldId="270"/>
            <ac:spMk id="3" creationId="{A12523DE-4E78-4E4E-8A1C-D8B13F59A484}"/>
          </ac:spMkLst>
        </pc:spChg>
        <pc:spChg chg="add mod">
          <ac:chgData name="Jude Ahmed" userId="S::ahmedj3@wwu.edu::372fff54-dca1-4374-8118-54ba12979da8" providerId="AD" clId="Web-{2D8C29ED-D8E4-47F7-ACC7-C8C98B755099}" dt="2020-10-28T03:24:53.011" v="2186" actId="20577"/>
          <ac:spMkLst>
            <pc:docMk/>
            <pc:sldMk cId="1829170165" sldId="270"/>
            <ac:spMk id="8" creationId="{872C128E-C272-42AB-9BD6-4D1F918C81D0}"/>
          </ac:spMkLst>
        </pc:spChg>
        <pc:spChg chg="add del">
          <ac:chgData name="Jude Ahmed" userId="S::ahmedj3@wwu.edu::372fff54-dca1-4374-8118-54ba12979da8" providerId="AD" clId="Web-{2D8C29ED-D8E4-47F7-ACC7-C8C98B755099}" dt="2020-10-28T03:23:53.105" v="2125"/>
          <ac:spMkLst>
            <pc:docMk/>
            <pc:sldMk cId="1829170165" sldId="270"/>
            <ac:spMk id="11" creationId="{989683EB-D202-4B4D-B1BD-8BA6965FBEF5}"/>
          </ac:spMkLst>
        </pc:spChg>
        <pc:picChg chg="add mod ord">
          <ac:chgData name="Jude Ahmed" userId="S::ahmedj3@wwu.edu::372fff54-dca1-4374-8118-54ba12979da8" providerId="AD" clId="Web-{2D8C29ED-D8E4-47F7-ACC7-C8C98B755099}" dt="2020-10-28T03:23:53.105" v="2125"/>
          <ac:picMkLst>
            <pc:docMk/>
            <pc:sldMk cId="1829170165" sldId="270"/>
            <ac:picMk id="4" creationId="{EA2E8B9E-4AAF-408B-ABC7-FC799A2A8455}"/>
          </ac:picMkLst>
        </pc:picChg>
      </pc:sldChg>
      <pc:sldChg chg="addSp delSp modSp new mod setBg">
        <pc:chgData name="Jude Ahmed" userId="S::ahmedj3@wwu.edu::372fff54-dca1-4374-8118-54ba12979da8" providerId="AD" clId="Web-{2D8C29ED-D8E4-47F7-ACC7-C8C98B755099}" dt="2020-10-28T03:27:29.808" v="2270" actId="20577"/>
        <pc:sldMkLst>
          <pc:docMk/>
          <pc:sldMk cId="3052203289" sldId="271"/>
        </pc:sldMkLst>
        <pc:spChg chg="mod">
          <ac:chgData name="Jude Ahmed" userId="S::ahmedj3@wwu.edu::372fff54-dca1-4374-8118-54ba12979da8" providerId="AD" clId="Web-{2D8C29ED-D8E4-47F7-ACC7-C8C98B755099}" dt="2020-10-28T03:27:29.808" v="2270" actId="20577"/>
          <ac:spMkLst>
            <pc:docMk/>
            <pc:sldMk cId="3052203289" sldId="271"/>
            <ac:spMk id="2" creationId="{7415DDDB-98C5-4FF5-B33D-3FF707DA0155}"/>
          </ac:spMkLst>
        </pc:spChg>
        <pc:spChg chg="del">
          <ac:chgData name="Jude Ahmed" userId="S::ahmedj3@wwu.edu::372fff54-dca1-4374-8118-54ba12979da8" providerId="AD" clId="Web-{2D8C29ED-D8E4-47F7-ACC7-C8C98B755099}" dt="2020-10-28T03:27:07.745" v="2265"/>
          <ac:spMkLst>
            <pc:docMk/>
            <pc:sldMk cId="3052203289" sldId="271"/>
            <ac:spMk id="3" creationId="{2DC3F5AC-C5E2-4D16-8A9E-F91FA8A04660}"/>
          </ac:spMkLst>
        </pc:spChg>
        <pc:spChg chg="add">
          <ac:chgData name="Jude Ahmed" userId="S::ahmedj3@wwu.edu::372fff54-dca1-4374-8118-54ba12979da8" providerId="AD" clId="Web-{2D8C29ED-D8E4-47F7-ACC7-C8C98B755099}" dt="2020-10-28T03:27:07.745" v="2265"/>
          <ac:spMkLst>
            <pc:docMk/>
            <pc:sldMk cId="3052203289" sldId="271"/>
            <ac:spMk id="8" creationId="{A6F05DDE-5F2C-44F5-BACC-DED4737B11B8}"/>
          </ac:spMkLst>
        </pc:spChg>
        <pc:spChg chg="add">
          <ac:chgData name="Jude Ahmed" userId="S::ahmedj3@wwu.edu::372fff54-dca1-4374-8118-54ba12979da8" providerId="AD" clId="Web-{2D8C29ED-D8E4-47F7-ACC7-C8C98B755099}" dt="2020-10-28T03:27:07.745" v="2265"/>
          <ac:spMkLst>
            <pc:docMk/>
            <pc:sldMk cId="3052203289" sldId="271"/>
            <ac:spMk id="10" creationId="{B734FEF0-069B-48C5-BACF-9716F0301236}"/>
          </ac:spMkLst>
        </pc:spChg>
      </pc:sldChg>
      <pc:sldChg chg="addSp delSp modSp new del">
        <pc:chgData name="Jude Ahmed" userId="S::ahmedj3@wwu.edu::372fff54-dca1-4374-8118-54ba12979da8" providerId="AD" clId="Web-{2D8C29ED-D8E4-47F7-ACC7-C8C98B755099}" dt="2020-10-28T03:38:50.932" v="2451"/>
        <pc:sldMkLst>
          <pc:docMk/>
          <pc:sldMk cId="2457006772" sldId="272"/>
        </pc:sldMkLst>
        <pc:spChg chg="mod">
          <ac:chgData name="Jude Ahmed" userId="S::ahmedj3@wwu.edu::372fff54-dca1-4374-8118-54ba12979da8" providerId="AD" clId="Web-{2D8C29ED-D8E4-47F7-ACC7-C8C98B755099}" dt="2020-10-28T03:27:36.495" v="2277" actId="20577"/>
          <ac:spMkLst>
            <pc:docMk/>
            <pc:sldMk cId="2457006772" sldId="272"/>
            <ac:spMk id="2" creationId="{97D81884-C348-4ED8-87D2-E2B0410318AE}"/>
          </ac:spMkLst>
        </pc:spChg>
        <pc:spChg chg="del mod">
          <ac:chgData name="Jude Ahmed" userId="S::ahmedj3@wwu.edu::372fff54-dca1-4374-8118-54ba12979da8" providerId="AD" clId="Web-{2D8C29ED-D8E4-47F7-ACC7-C8C98B755099}" dt="2020-10-28T03:38:23.807" v="2443"/>
          <ac:spMkLst>
            <pc:docMk/>
            <pc:sldMk cId="2457006772" sldId="272"/>
            <ac:spMk id="3" creationId="{ED3EAC0A-4964-4E45-97B7-5CABF0406E4B}"/>
          </ac:spMkLst>
        </pc:spChg>
        <pc:spChg chg="mod">
          <ac:chgData name="Jude Ahmed" userId="S::ahmedj3@wwu.edu::372fff54-dca1-4374-8118-54ba12979da8" providerId="AD" clId="Web-{2D8C29ED-D8E4-47F7-ACC7-C8C98B755099}" dt="2020-10-28T03:38:37.197" v="2447" actId="1076"/>
          <ac:spMkLst>
            <pc:docMk/>
            <pc:sldMk cId="2457006772" sldId="272"/>
            <ac:spMk id="4" creationId="{1C08BD46-8E10-4615-B7E0-C8CF722647DA}"/>
          </ac:spMkLst>
        </pc:spChg>
        <pc:spChg chg="del mod">
          <ac:chgData name="Jude Ahmed" userId="S::ahmedj3@wwu.edu::372fff54-dca1-4374-8118-54ba12979da8" providerId="AD" clId="Web-{2D8C29ED-D8E4-47F7-ACC7-C8C98B755099}" dt="2020-10-28T03:38:27.651" v="2444"/>
          <ac:spMkLst>
            <pc:docMk/>
            <pc:sldMk cId="2457006772" sldId="272"/>
            <ac:spMk id="5" creationId="{32964CC7-6640-4CA5-A559-0E7EE97A1A5C}"/>
          </ac:spMkLst>
        </pc:spChg>
        <pc:spChg chg="del mod">
          <ac:chgData name="Jude Ahmed" userId="S::ahmedj3@wwu.edu::372fff54-dca1-4374-8118-54ba12979da8" providerId="AD" clId="Web-{2D8C29ED-D8E4-47F7-ACC7-C8C98B755099}" dt="2020-10-28T03:38:07.088" v="2437"/>
          <ac:spMkLst>
            <pc:docMk/>
            <pc:sldMk cId="2457006772" sldId="272"/>
            <ac:spMk id="6" creationId="{1256C8E0-7D18-40CB-90DD-3DE3D28277DE}"/>
          </ac:spMkLst>
        </pc:spChg>
        <pc:spChg chg="add mod">
          <ac:chgData name="Jude Ahmed" userId="S::ahmedj3@wwu.edu::372fff54-dca1-4374-8118-54ba12979da8" providerId="AD" clId="Web-{2D8C29ED-D8E4-47F7-ACC7-C8C98B755099}" dt="2020-10-28T03:38:13.354" v="2439" actId="14100"/>
          <ac:spMkLst>
            <pc:docMk/>
            <pc:sldMk cId="2457006772" sldId="272"/>
            <ac:spMk id="7" creationId="{6464D75D-2B19-411F-8B40-0EA5D1A07004}"/>
          </ac:spMkLst>
        </pc:spChg>
        <pc:spChg chg="add mod">
          <ac:chgData name="Jude Ahmed" userId="S::ahmedj3@wwu.edu::372fff54-dca1-4374-8118-54ba12979da8" providerId="AD" clId="Web-{2D8C29ED-D8E4-47F7-ACC7-C8C98B755099}" dt="2020-10-28T03:38:23.807" v="2443"/>
          <ac:spMkLst>
            <pc:docMk/>
            <pc:sldMk cId="2457006772" sldId="272"/>
            <ac:spMk id="10" creationId="{B8FD8A87-58AC-44ED-8802-BF948EB9AFDA}"/>
          </ac:spMkLst>
        </pc:spChg>
        <pc:spChg chg="add mod">
          <ac:chgData name="Jude Ahmed" userId="S::ahmedj3@wwu.edu::372fff54-dca1-4374-8118-54ba12979da8" providerId="AD" clId="Web-{2D8C29ED-D8E4-47F7-ACC7-C8C98B755099}" dt="2020-10-28T03:38:27.651" v="2444"/>
          <ac:spMkLst>
            <pc:docMk/>
            <pc:sldMk cId="2457006772" sldId="272"/>
            <ac:spMk id="12" creationId="{63D2BAE7-60D3-4A21-A030-266EF226CFD8}"/>
          </ac:spMkLst>
        </pc:spChg>
        <pc:picChg chg="add mod ord">
          <ac:chgData name="Jude Ahmed" userId="S::ahmedj3@wwu.edu::372fff54-dca1-4374-8118-54ba12979da8" providerId="AD" clId="Web-{2D8C29ED-D8E4-47F7-ACC7-C8C98B755099}" dt="2020-10-28T03:38:46.838" v="2449" actId="1076"/>
          <ac:picMkLst>
            <pc:docMk/>
            <pc:sldMk cId="2457006772" sldId="272"/>
            <ac:picMk id="8" creationId="{7AAD4D88-B9D2-40E1-89DF-05B3DF9E51AE}"/>
          </ac:picMkLst>
        </pc:picChg>
      </pc:sldChg>
      <pc:sldChg chg="addSp modSp new mod setBg">
        <pc:chgData name="Jude Ahmed" userId="S::ahmedj3@wwu.edu::372fff54-dca1-4374-8118-54ba12979da8" providerId="AD" clId="Web-{2D8C29ED-D8E4-47F7-ACC7-C8C98B755099}" dt="2020-10-28T03:39:09.760" v="2455" actId="14100"/>
        <pc:sldMkLst>
          <pc:docMk/>
          <pc:sldMk cId="3193260862" sldId="273"/>
        </pc:sldMkLst>
        <pc:spChg chg="add">
          <ac:chgData name="Jude Ahmed" userId="S::ahmedj3@wwu.edu::372fff54-dca1-4374-8118-54ba12979da8" providerId="AD" clId="Web-{2D8C29ED-D8E4-47F7-ACC7-C8C98B755099}" dt="2020-10-28T03:39:02.682" v="2453"/>
          <ac:spMkLst>
            <pc:docMk/>
            <pc:sldMk cId="3193260862" sldId="273"/>
            <ac:spMk id="8" creationId="{CD0FF873-0D97-4AE7-A97E-539910376DCF}"/>
          </ac:spMkLst>
        </pc:spChg>
        <pc:picChg chg="add mod">
          <ac:chgData name="Jude Ahmed" userId="S::ahmedj3@wwu.edu::372fff54-dca1-4374-8118-54ba12979da8" providerId="AD" clId="Web-{2D8C29ED-D8E4-47F7-ACC7-C8C98B755099}" dt="2020-10-28T03:39:09.760" v="2455" actId="14100"/>
          <ac:picMkLst>
            <pc:docMk/>
            <pc:sldMk cId="3193260862" sldId="273"/>
            <ac:picMk id="3" creationId="{12BA08ED-AC84-452D-AC9D-EF29A9267FDD}"/>
          </ac:picMkLst>
        </pc:picChg>
      </pc:sldChg>
      <pc:sldChg chg="modSp new">
        <pc:chgData name="Jude Ahmed" userId="S::ahmedj3@wwu.edu::372fff54-dca1-4374-8118-54ba12979da8" providerId="AD" clId="Web-{2D8C29ED-D8E4-47F7-ACC7-C8C98B755099}" dt="2020-10-28T03:40:05.760" v="2553" actId="20577"/>
        <pc:sldMkLst>
          <pc:docMk/>
          <pc:sldMk cId="1227841598" sldId="274"/>
        </pc:sldMkLst>
        <pc:spChg chg="mod">
          <ac:chgData name="Jude Ahmed" userId="S::ahmedj3@wwu.edu::372fff54-dca1-4374-8118-54ba12979da8" providerId="AD" clId="Web-{2D8C29ED-D8E4-47F7-ACC7-C8C98B755099}" dt="2020-10-28T03:39:41.307" v="2469" actId="20577"/>
          <ac:spMkLst>
            <pc:docMk/>
            <pc:sldMk cId="1227841598" sldId="274"/>
            <ac:spMk id="2" creationId="{98F27D1D-622D-45BE-A360-0738531F1D69}"/>
          </ac:spMkLst>
        </pc:spChg>
        <pc:spChg chg="mod">
          <ac:chgData name="Jude Ahmed" userId="S::ahmedj3@wwu.edu::372fff54-dca1-4374-8118-54ba12979da8" providerId="AD" clId="Web-{2D8C29ED-D8E4-47F7-ACC7-C8C98B755099}" dt="2020-10-28T03:40:05.760" v="2553" actId="20577"/>
          <ac:spMkLst>
            <pc:docMk/>
            <pc:sldMk cId="1227841598" sldId="274"/>
            <ac:spMk id="3" creationId="{544AA514-87CE-4EB8-9344-17F04495226E}"/>
          </ac:spMkLst>
        </pc:spChg>
      </pc:sldChg>
      <pc:sldMasterChg chg="add del addSldLayout delSldLayout">
        <pc:chgData name="Jude Ahmed" userId="S::ahmedj3@wwu.edu::372fff54-dca1-4374-8118-54ba12979da8" providerId="AD" clId="Web-{2D8C29ED-D8E4-47F7-ACC7-C8C98B755099}" dt="2020-10-28T02:17:53.564" v="2"/>
        <pc:sldMasterMkLst>
          <pc:docMk/>
          <pc:sldMasterMk cId="2460954070" sldId="2147483660"/>
        </pc:sldMasterMkLst>
        <pc:sldLayoutChg chg="add del">
          <pc:chgData name="Jude Ahmed" userId="S::ahmedj3@wwu.edu::372fff54-dca1-4374-8118-54ba12979da8" providerId="AD" clId="Web-{2D8C29ED-D8E4-47F7-ACC7-C8C98B755099}" dt="2020-10-28T02:17:53.564" v="2"/>
          <pc:sldLayoutMkLst>
            <pc:docMk/>
            <pc:sldMasterMk cId="2460954070" sldId="2147483660"/>
            <pc:sldLayoutMk cId="2385387890" sldId="2147483661"/>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949138452" sldId="2147483662"/>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2591524520" sldId="2147483663"/>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1203092039" sldId="2147483664"/>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3733172339" sldId="2147483665"/>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3210312558" sldId="2147483666"/>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3146388984" sldId="2147483667"/>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3171841454" sldId="2147483668"/>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1718958274" sldId="2147483669"/>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2202905451" sldId="2147483670"/>
          </pc:sldLayoutMkLst>
        </pc:sldLayoutChg>
        <pc:sldLayoutChg chg="add del">
          <pc:chgData name="Jude Ahmed" userId="S::ahmedj3@wwu.edu::372fff54-dca1-4374-8118-54ba12979da8" providerId="AD" clId="Web-{2D8C29ED-D8E4-47F7-ACC7-C8C98B755099}" dt="2020-10-28T02:17:53.564" v="2"/>
          <pc:sldLayoutMkLst>
            <pc:docMk/>
            <pc:sldMasterMk cId="2460954070" sldId="2147483660"/>
            <pc:sldLayoutMk cId="3479445657" sldId="2147483671"/>
          </pc:sldLayoutMkLst>
        </pc:sldLayoutChg>
      </pc:sldMasterChg>
      <pc:sldMasterChg chg="add del replId addSldLayout delSldLayout">
        <pc:chgData name="Jude Ahmed" userId="S::ahmedj3@wwu.edu::372fff54-dca1-4374-8118-54ba12979da8" providerId="AD" clId="Web-{2D8C29ED-D8E4-47F7-ACC7-C8C98B755099}" dt="2020-10-28T02:22:04.689" v="115"/>
        <pc:sldMasterMkLst>
          <pc:docMk/>
          <pc:sldMasterMk cId="3293766963" sldId="2147483672"/>
        </pc:sldMasterMkLst>
        <pc:sldLayoutChg chg="add del">
          <pc:chgData name="Jude Ahmed" userId="S::ahmedj3@wwu.edu::372fff54-dca1-4374-8118-54ba12979da8" providerId="AD" clId="Web-{2D8C29ED-D8E4-47F7-ACC7-C8C98B755099}" dt="2020-10-28T02:22:04.689" v="115"/>
          <pc:sldLayoutMkLst>
            <pc:docMk/>
            <pc:sldMasterMk cId="3293766963" sldId="2147483672"/>
            <pc:sldLayoutMk cId="1125990061" sldId="2147483673"/>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2635366533" sldId="2147483674"/>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1246177723" sldId="2147483675"/>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1696038765" sldId="2147483676"/>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652012031" sldId="2147483677"/>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613173309" sldId="2147483678"/>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2134559991" sldId="2147483679"/>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1723939484" sldId="2147483680"/>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559602053" sldId="2147483681"/>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4199014672" sldId="2147483682"/>
          </pc:sldLayoutMkLst>
        </pc:sldLayoutChg>
        <pc:sldLayoutChg chg="add del replId">
          <pc:chgData name="Jude Ahmed" userId="S::ahmedj3@wwu.edu::372fff54-dca1-4374-8118-54ba12979da8" providerId="AD" clId="Web-{2D8C29ED-D8E4-47F7-ACC7-C8C98B755099}" dt="2020-10-28T02:22:04.689" v="115"/>
          <pc:sldLayoutMkLst>
            <pc:docMk/>
            <pc:sldMasterMk cId="3293766963" sldId="2147483672"/>
            <pc:sldLayoutMk cId="2269622238" sldId="2147483683"/>
          </pc:sldLayoutMkLst>
        </pc:sldLayoutChg>
      </pc:sldMasterChg>
      <pc:sldMasterChg chg="add addSldLayout modSldLayout">
        <pc:chgData name="Jude Ahmed" userId="S::ahmedj3@wwu.edu::372fff54-dca1-4374-8118-54ba12979da8" providerId="AD" clId="Web-{2D8C29ED-D8E4-47F7-ACC7-C8C98B755099}" dt="2020-10-28T02:22:04.689" v="115"/>
        <pc:sldMasterMkLst>
          <pc:docMk/>
          <pc:sldMasterMk cId="2095801621" sldId="2147483684"/>
        </pc:sldMasterMkLst>
        <pc:sldLayoutChg chg="add mod replId">
          <pc:chgData name="Jude Ahmed" userId="S::ahmedj3@wwu.edu::372fff54-dca1-4374-8118-54ba12979da8" providerId="AD" clId="Web-{2D8C29ED-D8E4-47F7-ACC7-C8C98B755099}" dt="2020-10-28T02:22:04.689" v="115"/>
          <pc:sldLayoutMkLst>
            <pc:docMk/>
            <pc:sldMasterMk cId="2095801621" sldId="2147483684"/>
            <pc:sldLayoutMk cId="879187580" sldId="2147483685"/>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331839956" sldId="2147483686"/>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1933924943" sldId="2147483687"/>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593306390" sldId="2147483688"/>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1022511699" sldId="2147483689"/>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2662017666" sldId="2147483690"/>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2093035762" sldId="2147483691"/>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3836807604" sldId="2147483692"/>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1678877853" sldId="2147483693"/>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274777192" sldId="2147483694"/>
          </pc:sldLayoutMkLst>
        </pc:sldLayoutChg>
        <pc:sldLayoutChg chg="add mod replId">
          <pc:chgData name="Jude Ahmed" userId="S::ahmedj3@wwu.edu::372fff54-dca1-4374-8118-54ba12979da8" providerId="AD" clId="Web-{2D8C29ED-D8E4-47F7-ACC7-C8C98B755099}" dt="2020-10-28T02:22:04.689" v="115"/>
          <pc:sldLayoutMkLst>
            <pc:docMk/>
            <pc:sldMasterMk cId="2095801621" sldId="2147483684"/>
            <pc:sldLayoutMk cId="3623307370" sldId="2147483695"/>
          </pc:sldLayoutMkLst>
        </pc:sldLayoutChg>
      </pc:sldMasterChg>
      <pc:sldMasterChg chg="add del addSldLayout delSldLayout">
        <pc:chgData name="Jude Ahmed" userId="S::ahmedj3@wwu.edu::372fff54-dca1-4374-8118-54ba12979da8" providerId="AD" clId="Web-{2D8C29ED-D8E4-47F7-ACC7-C8C98B755099}" dt="2020-10-28T02:17:52.986" v="1"/>
        <pc:sldMasterMkLst>
          <pc:docMk/>
          <pc:sldMasterMk cId="3550396236" sldId="2147483730"/>
        </pc:sldMasterMkLst>
        <pc:sldLayoutChg chg="add del">
          <pc:chgData name="Jude Ahmed" userId="S::ahmedj3@wwu.edu::372fff54-dca1-4374-8118-54ba12979da8" providerId="AD" clId="Web-{2D8C29ED-D8E4-47F7-ACC7-C8C98B755099}" dt="2020-10-28T02:17:52.986" v="1"/>
          <pc:sldLayoutMkLst>
            <pc:docMk/>
            <pc:sldMasterMk cId="3550396236" sldId="2147483730"/>
            <pc:sldLayoutMk cId="2119909632" sldId="2147483719"/>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3399930369" sldId="2147483720"/>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641239496" sldId="2147483721"/>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2440676734" sldId="2147483722"/>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4240611759" sldId="2147483723"/>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2971513951" sldId="2147483724"/>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4020183816" sldId="2147483725"/>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4251480368" sldId="2147483726"/>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636838548" sldId="2147483727"/>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2722872528" sldId="2147483728"/>
          </pc:sldLayoutMkLst>
        </pc:sldLayoutChg>
        <pc:sldLayoutChg chg="add del">
          <pc:chgData name="Jude Ahmed" userId="S::ahmedj3@wwu.edu::372fff54-dca1-4374-8118-54ba12979da8" providerId="AD" clId="Web-{2D8C29ED-D8E4-47F7-ACC7-C8C98B755099}" dt="2020-10-28T02:17:52.986" v="1"/>
          <pc:sldLayoutMkLst>
            <pc:docMk/>
            <pc:sldMasterMk cId="3550396236" sldId="2147483730"/>
            <pc:sldLayoutMk cId="1499407087" sldId="214748372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2210B55-F0D4-446C-9A76-9F192EE27B5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80E1A9-8242-47FC-81DC-CA1C2CC7E7BB}">
      <dgm:prSet/>
      <dgm:spPr/>
      <dgm:t>
        <a:bodyPr/>
        <a:lstStyle/>
        <a:p>
          <a:r>
            <a:rPr lang="en-US"/>
            <a:t>After passing one house, the bill goes through the same procedure in the other house.</a:t>
          </a:r>
        </a:p>
      </dgm:t>
    </dgm:pt>
    <dgm:pt modelId="{3A9F28A8-BA86-4E8F-8C84-3D23059256E2}" type="parTrans" cxnId="{5C1E9A46-5632-44C6-95B9-803125C11A42}">
      <dgm:prSet/>
      <dgm:spPr/>
      <dgm:t>
        <a:bodyPr/>
        <a:lstStyle/>
        <a:p>
          <a:endParaRPr lang="en-US"/>
        </a:p>
      </dgm:t>
    </dgm:pt>
    <dgm:pt modelId="{C1C56C60-5C53-4520-92DD-294C605CBCCE}" type="sibTrans" cxnId="{5C1E9A46-5632-44C6-95B9-803125C11A42}">
      <dgm:prSet/>
      <dgm:spPr/>
      <dgm:t>
        <a:bodyPr/>
        <a:lstStyle/>
        <a:p>
          <a:endParaRPr lang="en-US"/>
        </a:p>
      </dgm:t>
    </dgm:pt>
    <dgm:pt modelId="{84907A91-F17C-4538-9C99-6FB87AB70246}">
      <dgm:prSet/>
      <dgm:spPr/>
      <dgm:t>
        <a:bodyPr/>
        <a:lstStyle/>
        <a:p>
          <a:r>
            <a:rPr lang="en-US"/>
            <a:t>This is where companion bills are helpful. At this point the other house may have put the bill through steps 1-6 already.</a:t>
          </a:r>
        </a:p>
      </dgm:t>
    </dgm:pt>
    <dgm:pt modelId="{31E24870-1882-4951-B601-89219DBB6E98}" type="parTrans" cxnId="{A52CE187-7B01-4130-9C7F-8910C83179EE}">
      <dgm:prSet/>
      <dgm:spPr/>
      <dgm:t>
        <a:bodyPr/>
        <a:lstStyle/>
        <a:p>
          <a:endParaRPr lang="en-US"/>
        </a:p>
      </dgm:t>
    </dgm:pt>
    <dgm:pt modelId="{D21DD7AC-1464-4C89-8E8B-88871E269E0D}" type="sibTrans" cxnId="{A52CE187-7B01-4130-9C7F-8910C83179EE}">
      <dgm:prSet/>
      <dgm:spPr/>
      <dgm:t>
        <a:bodyPr/>
        <a:lstStyle/>
        <a:p>
          <a:endParaRPr lang="en-US"/>
        </a:p>
      </dgm:t>
    </dgm:pt>
    <dgm:pt modelId="{A660FDF3-48B6-4C22-B533-7800A9ED59AC}" type="pres">
      <dgm:prSet presAssocID="{A2210B55-F0D4-446C-9A76-9F192EE27B51}" presName="root" presStyleCnt="0">
        <dgm:presLayoutVars>
          <dgm:dir/>
          <dgm:resizeHandles val="exact"/>
        </dgm:presLayoutVars>
      </dgm:prSet>
      <dgm:spPr/>
    </dgm:pt>
    <dgm:pt modelId="{A6707225-7A8E-4C73-90A7-8117817D8E1A}" type="pres">
      <dgm:prSet presAssocID="{1C80E1A9-8242-47FC-81DC-CA1C2CC7E7BB}" presName="compNode" presStyleCnt="0"/>
      <dgm:spPr/>
    </dgm:pt>
    <dgm:pt modelId="{5FC1D14A-272E-47DF-B0A5-990F04A6A3E8}" type="pres">
      <dgm:prSet presAssocID="{1C80E1A9-8242-47FC-81DC-CA1C2CC7E7BB}" presName="bgRect" presStyleLbl="bgShp" presStyleIdx="0" presStyleCnt="2"/>
      <dgm:spPr/>
    </dgm:pt>
    <dgm:pt modelId="{5D3E67A1-92B6-4DAE-98A7-3C862EC8317D}" type="pres">
      <dgm:prSet presAssocID="{1C80E1A9-8242-47FC-81DC-CA1C2CC7E7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173223A9-DD2C-4730-9B3D-5BA6A9CE776A}" type="pres">
      <dgm:prSet presAssocID="{1C80E1A9-8242-47FC-81DC-CA1C2CC7E7BB}" presName="spaceRect" presStyleCnt="0"/>
      <dgm:spPr/>
    </dgm:pt>
    <dgm:pt modelId="{D82956A7-7CF8-497C-856C-4526EC707AF0}" type="pres">
      <dgm:prSet presAssocID="{1C80E1A9-8242-47FC-81DC-CA1C2CC7E7BB}" presName="parTx" presStyleLbl="revTx" presStyleIdx="0" presStyleCnt="2">
        <dgm:presLayoutVars>
          <dgm:chMax val="0"/>
          <dgm:chPref val="0"/>
        </dgm:presLayoutVars>
      </dgm:prSet>
      <dgm:spPr/>
    </dgm:pt>
    <dgm:pt modelId="{F7A454C9-C6DB-4286-B09F-8511728B12BD}" type="pres">
      <dgm:prSet presAssocID="{C1C56C60-5C53-4520-92DD-294C605CBCCE}" presName="sibTrans" presStyleCnt="0"/>
      <dgm:spPr/>
    </dgm:pt>
    <dgm:pt modelId="{A127083C-6233-4C26-90F1-2FB71B2E2E9C}" type="pres">
      <dgm:prSet presAssocID="{84907A91-F17C-4538-9C99-6FB87AB70246}" presName="compNode" presStyleCnt="0"/>
      <dgm:spPr/>
    </dgm:pt>
    <dgm:pt modelId="{00168574-0FF4-46F7-990D-25AE52E85627}" type="pres">
      <dgm:prSet presAssocID="{84907A91-F17C-4538-9C99-6FB87AB70246}" presName="bgRect" presStyleLbl="bgShp" presStyleIdx="1" presStyleCnt="2"/>
      <dgm:spPr/>
    </dgm:pt>
    <dgm:pt modelId="{6698E240-3D4C-4DCE-8ED4-1D182A1FB3B1}" type="pres">
      <dgm:prSet presAssocID="{84907A91-F17C-4538-9C99-6FB87AB702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1E8B24B9-9F76-461B-AA06-07BC50C9374F}" type="pres">
      <dgm:prSet presAssocID="{84907A91-F17C-4538-9C99-6FB87AB70246}" presName="spaceRect" presStyleCnt="0"/>
      <dgm:spPr/>
    </dgm:pt>
    <dgm:pt modelId="{017DFE91-DEE9-4E79-9634-431342278CEF}" type="pres">
      <dgm:prSet presAssocID="{84907A91-F17C-4538-9C99-6FB87AB70246}" presName="parTx" presStyleLbl="revTx" presStyleIdx="1" presStyleCnt="2">
        <dgm:presLayoutVars>
          <dgm:chMax val="0"/>
          <dgm:chPref val="0"/>
        </dgm:presLayoutVars>
      </dgm:prSet>
      <dgm:spPr/>
    </dgm:pt>
  </dgm:ptLst>
  <dgm:cxnLst>
    <dgm:cxn modelId="{716A6B00-1310-4471-9F7C-17D916AFAF64}" type="presOf" srcId="{1C80E1A9-8242-47FC-81DC-CA1C2CC7E7BB}" destId="{D82956A7-7CF8-497C-856C-4526EC707AF0}" srcOrd="0" destOrd="0" presId="urn:microsoft.com/office/officeart/2018/2/layout/IconVerticalSolidList"/>
    <dgm:cxn modelId="{5C1E9A46-5632-44C6-95B9-803125C11A42}" srcId="{A2210B55-F0D4-446C-9A76-9F192EE27B51}" destId="{1C80E1A9-8242-47FC-81DC-CA1C2CC7E7BB}" srcOrd="0" destOrd="0" parTransId="{3A9F28A8-BA86-4E8F-8C84-3D23059256E2}" sibTransId="{C1C56C60-5C53-4520-92DD-294C605CBCCE}"/>
    <dgm:cxn modelId="{C5295D6E-B15F-4EC5-A384-621A69B4E45D}" type="presOf" srcId="{84907A91-F17C-4538-9C99-6FB87AB70246}" destId="{017DFE91-DEE9-4E79-9634-431342278CEF}" srcOrd="0" destOrd="0" presId="urn:microsoft.com/office/officeart/2018/2/layout/IconVerticalSolidList"/>
    <dgm:cxn modelId="{A52CE187-7B01-4130-9C7F-8910C83179EE}" srcId="{A2210B55-F0D4-446C-9A76-9F192EE27B51}" destId="{84907A91-F17C-4538-9C99-6FB87AB70246}" srcOrd="1" destOrd="0" parTransId="{31E24870-1882-4951-B601-89219DBB6E98}" sibTransId="{D21DD7AC-1464-4C89-8E8B-88871E269E0D}"/>
    <dgm:cxn modelId="{9AEFA9E6-151D-4D09-9E30-190559425BC2}" type="presOf" srcId="{A2210B55-F0D4-446C-9A76-9F192EE27B51}" destId="{A660FDF3-48B6-4C22-B533-7800A9ED59AC}" srcOrd="0" destOrd="0" presId="urn:microsoft.com/office/officeart/2018/2/layout/IconVerticalSolidList"/>
    <dgm:cxn modelId="{C25D9A30-E9C1-46E5-A971-C6DD294FA645}" type="presParOf" srcId="{A660FDF3-48B6-4C22-B533-7800A9ED59AC}" destId="{A6707225-7A8E-4C73-90A7-8117817D8E1A}" srcOrd="0" destOrd="0" presId="urn:microsoft.com/office/officeart/2018/2/layout/IconVerticalSolidList"/>
    <dgm:cxn modelId="{8F1FA5CA-C8BF-4365-9811-0FEBA4114D6E}" type="presParOf" srcId="{A6707225-7A8E-4C73-90A7-8117817D8E1A}" destId="{5FC1D14A-272E-47DF-B0A5-990F04A6A3E8}" srcOrd="0" destOrd="0" presId="urn:microsoft.com/office/officeart/2018/2/layout/IconVerticalSolidList"/>
    <dgm:cxn modelId="{D5CBEF43-8FB3-4D64-9F3D-FE85FABBB975}" type="presParOf" srcId="{A6707225-7A8E-4C73-90A7-8117817D8E1A}" destId="{5D3E67A1-92B6-4DAE-98A7-3C862EC8317D}" srcOrd="1" destOrd="0" presId="urn:microsoft.com/office/officeart/2018/2/layout/IconVerticalSolidList"/>
    <dgm:cxn modelId="{DD027A54-2627-415F-AF9A-38644DC8E975}" type="presParOf" srcId="{A6707225-7A8E-4C73-90A7-8117817D8E1A}" destId="{173223A9-DD2C-4730-9B3D-5BA6A9CE776A}" srcOrd="2" destOrd="0" presId="urn:microsoft.com/office/officeart/2018/2/layout/IconVerticalSolidList"/>
    <dgm:cxn modelId="{15E943D3-CA03-4C30-BAB5-095296FF7E11}" type="presParOf" srcId="{A6707225-7A8E-4C73-90A7-8117817D8E1A}" destId="{D82956A7-7CF8-497C-856C-4526EC707AF0}" srcOrd="3" destOrd="0" presId="urn:microsoft.com/office/officeart/2018/2/layout/IconVerticalSolidList"/>
    <dgm:cxn modelId="{51FD93B0-86DC-4F5D-A522-B00EB3E01B4E}" type="presParOf" srcId="{A660FDF3-48B6-4C22-B533-7800A9ED59AC}" destId="{F7A454C9-C6DB-4286-B09F-8511728B12BD}" srcOrd="1" destOrd="0" presId="urn:microsoft.com/office/officeart/2018/2/layout/IconVerticalSolidList"/>
    <dgm:cxn modelId="{3A79F940-9040-4E4C-B203-3A4213EBB894}" type="presParOf" srcId="{A660FDF3-48B6-4C22-B533-7800A9ED59AC}" destId="{A127083C-6233-4C26-90F1-2FB71B2E2E9C}" srcOrd="2" destOrd="0" presId="urn:microsoft.com/office/officeart/2018/2/layout/IconVerticalSolidList"/>
    <dgm:cxn modelId="{76B69C19-03D8-45E3-8DC6-75D73614E2C1}" type="presParOf" srcId="{A127083C-6233-4C26-90F1-2FB71B2E2E9C}" destId="{00168574-0FF4-46F7-990D-25AE52E85627}" srcOrd="0" destOrd="0" presId="urn:microsoft.com/office/officeart/2018/2/layout/IconVerticalSolidList"/>
    <dgm:cxn modelId="{A1CB50FF-4C34-4BB6-B2D5-7BEFE8E75F04}" type="presParOf" srcId="{A127083C-6233-4C26-90F1-2FB71B2E2E9C}" destId="{6698E240-3D4C-4DCE-8ED4-1D182A1FB3B1}" srcOrd="1" destOrd="0" presId="urn:microsoft.com/office/officeart/2018/2/layout/IconVerticalSolidList"/>
    <dgm:cxn modelId="{3F8B7208-2486-43D5-BFED-48CCDDC3D439}" type="presParOf" srcId="{A127083C-6233-4C26-90F1-2FB71B2E2E9C}" destId="{1E8B24B9-9F76-461B-AA06-07BC50C9374F}" srcOrd="2" destOrd="0" presId="urn:microsoft.com/office/officeart/2018/2/layout/IconVerticalSolidList"/>
    <dgm:cxn modelId="{14272372-1CF7-4B52-9055-B9525F0E8FCC}" type="presParOf" srcId="{A127083C-6233-4C26-90F1-2FB71B2E2E9C}" destId="{017DFE91-DEE9-4E79-9634-431342278C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1D14A-272E-47DF-B0A5-990F04A6A3E8}">
      <dsp:nvSpPr>
        <dsp:cNvPr id="0" name=""/>
        <dsp:cNvSpPr/>
      </dsp:nvSpPr>
      <dsp:spPr>
        <a:xfrm>
          <a:off x="0" y="682740"/>
          <a:ext cx="9858191" cy="12604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E67A1-92B6-4DAE-98A7-3C862EC8317D}">
      <dsp:nvSpPr>
        <dsp:cNvPr id="0" name=""/>
        <dsp:cNvSpPr/>
      </dsp:nvSpPr>
      <dsp:spPr>
        <a:xfrm>
          <a:off x="381284" y="966339"/>
          <a:ext cx="693243" cy="693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2956A7-7CF8-497C-856C-4526EC707AF0}">
      <dsp:nvSpPr>
        <dsp:cNvPr id="0" name=""/>
        <dsp:cNvSpPr/>
      </dsp:nvSpPr>
      <dsp:spPr>
        <a:xfrm>
          <a:off x="1455812" y="682740"/>
          <a:ext cx="8402378" cy="1260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97" tIns="133397" rIns="133397" bIns="133397" numCol="1" spcCol="1270" anchor="ctr" anchorCtr="0">
          <a:noAutofit/>
        </a:bodyPr>
        <a:lstStyle/>
        <a:p>
          <a:pPr marL="0" lvl="0" indent="0" algn="l" defTabSz="1066800">
            <a:lnSpc>
              <a:spcPct val="90000"/>
            </a:lnSpc>
            <a:spcBef>
              <a:spcPct val="0"/>
            </a:spcBef>
            <a:spcAft>
              <a:spcPct val="35000"/>
            </a:spcAft>
            <a:buNone/>
          </a:pPr>
          <a:r>
            <a:rPr lang="en-US" sz="2400" kern="1200"/>
            <a:t>After passing one house, the bill goes through the same procedure in the other house.</a:t>
          </a:r>
        </a:p>
      </dsp:txBody>
      <dsp:txXfrm>
        <a:off x="1455812" y="682740"/>
        <a:ext cx="8402378" cy="1260443"/>
      </dsp:txXfrm>
    </dsp:sp>
    <dsp:sp modelId="{00168574-0FF4-46F7-990D-25AE52E85627}">
      <dsp:nvSpPr>
        <dsp:cNvPr id="0" name=""/>
        <dsp:cNvSpPr/>
      </dsp:nvSpPr>
      <dsp:spPr>
        <a:xfrm>
          <a:off x="0" y="2258294"/>
          <a:ext cx="9858191" cy="12604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8E240-3D4C-4DCE-8ED4-1D182A1FB3B1}">
      <dsp:nvSpPr>
        <dsp:cNvPr id="0" name=""/>
        <dsp:cNvSpPr/>
      </dsp:nvSpPr>
      <dsp:spPr>
        <a:xfrm>
          <a:off x="381284" y="2541894"/>
          <a:ext cx="693243" cy="693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7DFE91-DEE9-4E79-9634-431342278CEF}">
      <dsp:nvSpPr>
        <dsp:cNvPr id="0" name=""/>
        <dsp:cNvSpPr/>
      </dsp:nvSpPr>
      <dsp:spPr>
        <a:xfrm>
          <a:off x="1455812" y="2258294"/>
          <a:ext cx="8402378" cy="1260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97" tIns="133397" rIns="133397" bIns="133397" numCol="1" spcCol="1270" anchor="ctr" anchorCtr="0">
          <a:noAutofit/>
        </a:bodyPr>
        <a:lstStyle/>
        <a:p>
          <a:pPr marL="0" lvl="0" indent="0" algn="l" defTabSz="1066800">
            <a:lnSpc>
              <a:spcPct val="90000"/>
            </a:lnSpc>
            <a:spcBef>
              <a:spcPct val="0"/>
            </a:spcBef>
            <a:spcAft>
              <a:spcPct val="35000"/>
            </a:spcAft>
            <a:buNone/>
          </a:pPr>
          <a:r>
            <a:rPr lang="en-US" sz="2400" kern="1200"/>
            <a:t>This is where companion bills are helpful. At this point the other house may have put the bill through steps 1-6 already.</a:t>
          </a:r>
        </a:p>
      </dsp:txBody>
      <dsp:txXfrm>
        <a:off x="1455812" y="2258294"/>
        <a:ext cx="8402378" cy="12604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10/27/2020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91875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477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2330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183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392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330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2251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6201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930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680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7887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10/27/2020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958016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E0zQ8hvI5AM?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eg.wa.gov/legislature/Pages/Overview.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app.leg.wa.gov/bill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1786" y="758952"/>
            <a:ext cx="6271117" cy="4041648"/>
          </a:xfrm>
        </p:spPr>
        <p:txBody>
          <a:bodyPr>
            <a:normAutofit/>
          </a:bodyPr>
          <a:lstStyle/>
          <a:p>
            <a:r>
              <a:rPr lang="en-US" dirty="0"/>
              <a:t>How a Bill Becomes a Law at the State Level</a:t>
            </a:r>
          </a:p>
        </p:txBody>
      </p:sp>
      <p:sp>
        <p:nvSpPr>
          <p:cNvPr id="3" name="Subtitle 2"/>
          <p:cNvSpPr>
            <a:spLocks noGrp="1"/>
          </p:cNvSpPr>
          <p:nvPr>
            <p:ph type="subTitle" idx="1"/>
          </p:nvPr>
        </p:nvSpPr>
        <p:spPr>
          <a:xfrm>
            <a:off x="961786" y="4800600"/>
            <a:ext cx="6274756" cy="1412294"/>
          </a:xfrm>
        </p:spPr>
        <p:txBody>
          <a:bodyPr vert="horz" lIns="91440" tIns="45720" rIns="91440" bIns="45720" rtlCol="0">
            <a:normAutofit/>
          </a:bodyPr>
          <a:lstStyle/>
          <a:p>
            <a:r>
              <a:rPr lang="en-US" dirty="0"/>
              <a:t>Feat. Washington State Legislature</a:t>
            </a:r>
          </a:p>
        </p:txBody>
      </p:sp>
      <p:pic>
        <p:nvPicPr>
          <p:cNvPr id="12" name="Graphic 6" descr="Gavel">
            <a:extLst>
              <a:ext uri="{FF2B5EF4-FFF2-40B4-BE49-F238E27FC236}">
                <a16:creationId xmlns:a16="http://schemas.microsoft.com/office/drawing/2014/main" id="{5C129634-CBCB-48C2-A666-44083E429E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554214"/>
            <a:ext cx="3744546" cy="37445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15DF-8D15-45A4-91AE-1887F10C864A}"/>
              </a:ext>
            </a:extLst>
          </p:cNvPr>
          <p:cNvSpPr>
            <a:spLocks noGrp="1"/>
          </p:cNvSpPr>
          <p:nvPr>
            <p:ph type="title"/>
          </p:nvPr>
        </p:nvSpPr>
        <p:spPr/>
        <p:txBody>
          <a:bodyPr/>
          <a:lstStyle/>
          <a:p>
            <a:r>
              <a:rPr lang="en-US" dirty="0"/>
              <a:t>Step 5: The bill goes to the Rules Committee</a:t>
            </a:r>
          </a:p>
        </p:txBody>
      </p:sp>
      <p:sp>
        <p:nvSpPr>
          <p:cNvPr id="3" name="Content Placeholder 2">
            <a:extLst>
              <a:ext uri="{FF2B5EF4-FFF2-40B4-BE49-F238E27FC236}">
                <a16:creationId xmlns:a16="http://schemas.microsoft.com/office/drawing/2014/main" id="{E96D3195-94CF-4CD7-9529-EAFC464572CD}"/>
              </a:ext>
            </a:extLst>
          </p:cNvPr>
          <p:cNvSpPr>
            <a:spLocks noGrp="1"/>
          </p:cNvSpPr>
          <p:nvPr>
            <p:ph idx="1"/>
          </p:nvPr>
        </p:nvSpPr>
        <p:spPr>
          <a:xfrm>
            <a:off x="973236" y="1828800"/>
            <a:ext cx="8883996" cy="4351337"/>
          </a:xfrm>
        </p:spPr>
        <p:txBody>
          <a:bodyPr vert="horz" lIns="91440" tIns="45720" rIns="91440" bIns="45720" rtlCol="0" anchor="t">
            <a:normAutofit fontScale="85000" lnSpcReduction="20000"/>
          </a:bodyPr>
          <a:lstStyle/>
          <a:p>
            <a:pPr marL="0" indent="0">
              <a:buNone/>
            </a:pPr>
            <a:r>
              <a:rPr lang="en-US" sz="2800" dirty="0">
                <a:ea typeface="+mn-lt"/>
                <a:cs typeface="+mn-lt"/>
              </a:rPr>
              <a:t>The bill is then referred to the Rules Committee.</a:t>
            </a:r>
            <a:endParaRPr lang="en-US" sz="2800" dirty="0"/>
          </a:p>
          <a:p>
            <a:pPr marL="0" indent="0">
              <a:buNone/>
            </a:pPr>
            <a:r>
              <a:rPr lang="en-US" sz="2800" dirty="0">
                <a:ea typeface="+mn-lt"/>
                <a:cs typeface="+mn-lt"/>
              </a:rPr>
              <a:t>The Rules Committee can either place the bill on the second reading calendar for debate before the entire body, placed on the suspension calendar for non-controversial bills, or take no action.</a:t>
            </a:r>
            <a:endParaRPr lang="en-US" dirty="0">
              <a:ea typeface="+mn-lt"/>
              <a:cs typeface="+mn-lt"/>
            </a:endParaRPr>
          </a:p>
          <a:p>
            <a:pPr marL="0" indent="0">
              <a:buNone/>
            </a:pPr>
            <a:r>
              <a:rPr lang="en-US" sz="2800" dirty="0">
                <a:ea typeface="+mn-lt"/>
                <a:cs typeface="+mn-lt"/>
              </a:rPr>
              <a:t>The Rules Committee is where leadership exercises the most control over the process. The Rules Committee is made up of members from both parties. Each member on the committee gets to select two or three bills that will move on to the next step in the process. Which bills a member selects could be the result of a party caucus, or another member approaching that member, or a piece of legislation about which the member feels strongly.</a:t>
            </a:r>
            <a:endParaRPr lang="en-US" dirty="0"/>
          </a:p>
          <a:p>
            <a:pPr marL="0" indent="0">
              <a:buNone/>
            </a:pPr>
            <a:endParaRPr lang="en-US" sz="2800" dirty="0"/>
          </a:p>
          <a:p>
            <a:pPr marL="0" indent="0">
              <a:buNone/>
            </a:pPr>
            <a:endParaRPr lang="en-US" sz="2800" dirty="0"/>
          </a:p>
          <a:p>
            <a:pPr marL="0" indent="0">
              <a:buNone/>
            </a:pPr>
            <a:endParaRPr lang="en-US" sz="2800" dirty="0"/>
          </a:p>
          <a:p>
            <a:endParaRPr lang="en-US" dirty="0"/>
          </a:p>
        </p:txBody>
      </p:sp>
    </p:spTree>
    <p:extLst>
      <p:ext uri="{BB962C8B-B14F-4D97-AF65-F5344CB8AC3E}">
        <p14:creationId xmlns:p14="http://schemas.microsoft.com/office/powerpoint/2010/main" val="256895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94BF3D-BDCF-47C4-8AA3-2B1ECBBAC56D}"/>
              </a:ext>
            </a:extLst>
          </p:cNvPr>
          <p:cNvSpPr>
            <a:spLocks noGrp="1"/>
          </p:cNvSpPr>
          <p:nvPr>
            <p:ph type="title"/>
          </p:nvPr>
        </p:nvSpPr>
        <p:spPr>
          <a:xfrm>
            <a:off x="1261872" y="365760"/>
            <a:ext cx="9692640" cy="1325562"/>
          </a:xfrm>
        </p:spPr>
        <p:txBody>
          <a:bodyPr>
            <a:normAutofit/>
          </a:bodyPr>
          <a:lstStyle/>
          <a:p>
            <a:r>
              <a:rPr lang="en-US">
                <a:solidFill>
                  <a:srgbClr val="FFFFFF"/>
                </a:solidFill>
              </a:rPr>
              <a:t>Step 6: The bill goes to second reading</a:t>
            </a:r>
          </a:p>
        </p:txBody>
      </p:sp>
      <p:sp>
        <p:nvSpPr>
          <p:cNvPr id="3" name="Content Placeholder 2">
            <a:extLst>
              <a:ext uri="{FF2B5EF4-FFF2-40B4-BE49-F238E27FC236}">
                <a16:creationId xmlns:a16="http://schemas.microsoft.com/office/drawing/2014/main" id="{F4C1B95C-3DF0-4027-8ECC-82C8B305A33B}"/>
              </a:ext>
            </a:extLst>
          </p:cNvPr>
          <p:cNvSpPr>
            <a:spLocks noGrp="1"/>
          </p:cNvSpPr>
          <p:nvPr>
            <p:ph idx="1"/>
          </p:nvPr>
        </p:nvSpPr>
        <p:spPr>
          <a:xfrm>
            <a:off x="1261872" y="2326990"/>
            <a:ext cx="8595360" cy="3853147"/>
          </a:xfrm>
        </p:spPr>
        <p:txBody>
          <a:bodyPr vert="horz" lIns="91440" tIns="45720" rIns="91440" bIns="45720" rtlCol="0" anchor="t">
            <a:normAutofit/>
          </a:bodyPr>
          <a:lstStyle/>
          <a:p>
            <a:pPr marL="0" indent="0">
              <a:buNone/>
            </a:pPr>
            <a:r>
              <a:rPr lang="en-US" sz="2400" dirty="0">
                <a:solidFill>
                  <a:srgbClr val="FFFFFF"/>
                </a:solidFill>
                <a:ea typeface="+mn-lt"/>
                <a:cs typeface="+mn-lt"/>
              </a:rPr>
              <a:t>It is on second reading that the chamber discusses the merits of the legislation. It is here, too, where members can offer amendments to the bill. Most bills that get this far get their second reading in the couple of weeks following the committee cut-off.</a:t>
            </a:r>
            <a:endParaRPr lang="en-US" sz="2400" dirty="0">
              <a:solidFill>
                <a:srgbClr val="FFFFFF"/>
              </a:solidFill>
            </a:endParaRPr>
          </a:p>
          <a:p>
            <a:pPr marL="0" indent="0">
              <a:buNone/>
            </a:pPr>
            <a:r>
              <a:rPr lang="en-US" sz="2400" dirty="0">
                <a:solidFill>
                  <a:srgbClr val="FFFFFF"/>
                </a:solidFill>
                <a:ea typeface="+mn-lt"/>
                <a:cs typeface="+mn-lt"/>
              </a:rPr>
              <a:t>If a bill has been amended in committee or on the floor in the first house, it is ordered </a:t>
            </a:r>
            <a:r>
              <a:rPr lang="en-US" sz="2400" b="1" dirty="0">
                <a:solidFill>
                  <a:srgbClr val="FFFFFF"/>
                </a:solidFill>
                <a:ea typeface="+mn-lt"/>
                <a:cs typeface="+mn-lt"/>
              </a:rPr>
              <a:t>engrossed</a:t>
            </a:r>
            <a:r>
              <a:rPr lang="en-US" sz="2400" dirty="0">
                <a:solidFill>
                  <a:srgbClr val="FFFFFF"/>
                </a:solidFill>
                <a:ea typeface="+mn-lt"/>
                <a:cs typeface="+mn-lt"/>
              </a:rPr>
              <a:t>. Engrossing a bill means incorporating the amendments into the body of the bill so that the second house gets one document.</a:t>
            </a:r>
            <a:endParaRPr lang="en-US" sz="2400"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316687092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6378C3-EA41-4A0B-8144-97AF179E9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869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BC575D-863A-449B-AA18-A22D2A84C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752" y="0"/>
            <a:ext cx="5165308"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E6640-62D4-4C14-9E23-B6920D6D9ED0}"/>
              </a:ext>
            </a:extLst>
          </p:cNvPr>
          <p:cNvSpPr>
            <a:spLocks noGrp="1"/>
          </p:cNvSpPr>
          <p:nvPr>
            <p:ph type="title"/>
          </p:nvPr>
        </p:nvSpPr>
        <p:spPr>
          <a:xfrm>
            <a:off x="6485993" y="643465"/>
            <a:ext cx="4419074" cy="5560272"/>
          </a:xfrm>
        </p:spPr>
        <p:txBody>
          <a:bodyPr anchor="ctr">
            <a:normAutofit/>
          </a:bodyPr>
          <a:lstStyle/>
          <a:p>
            <a:r>
              <a:rPr lang="en-US" dirty="0"/>
              <a:t>Step 7: Then there is a THIRD reading </a:t>
            </a:r>
            <a:r>
              <a:rPr lang="en-US" sz="3200" dirty="0"/>
              <a:t>(and you thought your history readings were rough!)</a:t>
            </a:r>
          </a:p>
        </p:txBody>
      </p:sp>
      <p:sp>
        <p:nvSpPr>
          <p:cNvPr id="3" name="Content Placeholder 2">
            <a:extLst>
              <a:ext uri="{FF2B5EF4-FFF2-40B4-BE49-F238E27FC236}">
                <a16:creationId xmlns:a16="http://schemas.microsoft.com/office/drawing/2014/main" id="{C18D6BBF-B45B-4697-ABAF-5561A1862E4F}"/>
              </a:ext>
            </a:extLst>
          </p:cNvPr>
          <p:cNvSpPr>
            <a:spLocks noGrp="1"/>
          </p:cNvSpPr>
          <p:nvPr>
            <p:ph idx="1"/>
          </p:nvPr>
        </p:nvSpPr>
        <p:spPr>
          <a:xfrm>
            <a:off x="1732248" y="643465"/>
            <a:ext cx="4009730" cy="5528735"/>
          </a:xfrm>
        </p:spPr>
        <p:txBody>
          <a:bodyPr anchor="ctr">
            <a:normAutofit/>
          </a:bodyPr>
          <a:lstStyle/>
          <a:p>
            <a:pPr marL="0" indent="0">
              <a:buNone/>
            </a:pPr>
            <a:r>
              <a:rPr lang="en-US" sz="2400" dirty="0">
                <a:ea typeface="+mn-lt"/>
                <a:cs typeface="+mn-lt"/>
              </a:rPr>
              <a:t>Third reading is where the roll call vote on final passage is taken. If the bill finally passes, it continues in the process. If the bill fails on final passage, it goes no further. </a:t>
            </a:r>
            <a:endParaRPr lang="en-US" sz="2400" dirty="0"/>
          </a:p>
          <a:p>
            <a:endParaRPr lang="en-US" dirty="0"/>
          </a:p>
        </p:txBody>
      </p:sp>
      <p:sp>
        <p:nvSpPr>
          <p:cNvPr id="12" name="Rectangle 11">
            <a:extLst>
              <a:ext uri="{FF2B5EF4-FFF2-40B4-BE49-F238E27FC236}">
                <a16:creationId xmlns:a16="http://schemas.microsoft.com/office/drawing/2014/main" id="{732A87A1-E008-492C-8D91-EA0B5488D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3155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9795B-4954-494D-8DAD-22B6891BFA90}"/>
              </a:ext>
            </a:extLst>
          </p:cNvPr>
          <p:cNvSpPr>
            <a:spLocks noGrp="1"/>
          </p:cNvSpPr>
          <p:nvPr>
            <p:ph type="title"/>
          </p:nvPr>
        </p:nvSpPr>
        <p:spPr>
          <a:xfrm>
            <a:off x="1261871" y="365760"/>
            <a:ext cx="9858383" cy="1325562"/>
          </a:xfrm>
        </p:spPr>
        <p:txBody>
          <a:bodyPr>
            <a:normAutofit/>
          </a:bodyPr>
          <a:lstStyle/>
          <a:p>
            <a:r>
              <a:rPr lang="en-US" dirty="0"/>
              <a:t>Step 8: Do it all again!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1466D0B-0985-460C-BC99-5BF2AF36D656}"/>
              </a:ext>
            </a:extLst>
          </p:cNvPr>
          <p:cNvGraphicFramePr>
            <a:graphicFrameLocks noGrp="1"/>
          </p:cNvGraphicFramePr>
          <p:nvPr>
            <p:ph idx="1"/>
            <p:extLst>
              <p:ext uri="{D42A27DB-BD31-4B8C-83A1-F6EECF244321}">
                <p14:modId xmlns:p14="http://schemas.microsoft.com/office/powerpoint/2010/main" val="4127011821"/>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60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316F5E-5D95-45FF-8D83-F80588AC39AB}"/>
              </a:ext>
            </a:extLst>
          </p:cNvPr>
          <p:cNvSpPr>
            <a:spLocks noGrp="1"/>
          </p:cNvSpPr>
          <p:nvPr>
            <p:ph type="title"/>
          </p:nvPr>
        </p:nvSpPr>
        <p:spPr>
          <a:xfrm>
            <a:off x="1261872" y="365760"/>
            <a:ext cx="9692640" cy="1325562"/>
          </a:xfrm>
        </p:spPr>
        <p:txBody>
          <a:bodyPr>
            <a:normAutofit/>
          </a:bodyPr>
          <a:lstStyle/>
          <a:p>
            <a:r>
              <a:rPr lang="en-US">
                <a:solidFill>
                  <a:srgbClr val="FFFFFF"/>
                </a:solidFill>
              </a:rPr>
              <a:t>Step 9: The bill must be approved by both houses </a:t>
            </a:r>
          </a:p>
        </p:txBody>
      </p:sp>
      <p:sp>
        <p:nvSpPr>
          <p:cNvPr id="3" name="Content Placeholder 2">
            <a:extLst>
              <a:ext uri="{FF2B5EF4-FFF2-40B4-BE49-F238E27FC236}">
                <a16:creationId xmlns:a16="http://schemas.microsoft.com/office/drawing/2014/main" id="{21ABCC15-ACEC-4745-868F-A31A8D79342D}"/>
              </a:ext>
            </a:extLst>
          </p:cNvPr>
          <p:cNvSpPr>
            <a:spLocks noGrp="1"/>
          </p:cNvSpPr>
          <p:nvPr>
            <p:ph idx="1"/>
          </p:nvPr>
        </p:nvSpPr>
        <p:spPr>
          <a:xfrm>
            <a:off x="1261872" y="2326990"/>
            <a:ext cx="8595360" cy="3853147"/>
          </a:xfrm>
        </p:spPr>
        <p:txBody>
          <a:bodyPr vert="horz" lIns="91440" tIns="45720" rIns="91440" bIns="45720" rtlCol="0">
            <a:normAutofit fontScale="92500" lnSpcReduction="10000"/>
          </a:bodyPr>
          <a:lstStyle/>
          <a:p>
            <a:r>
              <a:rPr lang="en-US">
                <a:solidFill>
                  <a:srgbClr val="FFFFFF"/>
                </a:solidFill>
                <a:ea typeface="+mn-lt"/>
                <a:cs typeface="+mn-lt"/>
              </a:rPr>
              <a:t>This second house may approve the bill as received, reject it, ignore it or change it. </a:t>
            </a:r>
          </a:p>
          <a:p>
            <a:r>
              <a:rPr lang="en-US">
                <a:solidFill>
                  <a:srgbClr val="FFFFFF"/>
                </a:solidFill>
                <a:ea typeface="+mn-lt"/>
                <a:cs typeface="+mn-lt"/>
              </a:rPr>
              <a:t>If amendments are made in the other house, the first house must approve the changes.</a:t>
            </a:r>
          </a:p>
          <a:p>
            <a:r>
              <a:rPr lang="en-US">
                <a:solidFill>
                  <a:srgbClr val="FFFFFF"/>
                </a:solidFill>
                <a:ea typeface="+mn-lt"/>
                <a:cs typeface="+mn-lt"/>
              </a:rPr>
              <a:t>They may form a </a:t>
            </a:r>
            <a:r>
              <a:rPr lang="en-US" b="1">
                <a:solidFill>
                  <a:srgbClr val="FFFFFF"/>
                </a:solidFill>
                <a:ea typeface="+mn-lt"/>
                <a:cs typeface="+mn-lt"/>
              </a:rPr>
              <a:t>conference committee</a:t>
            </a:r>
            <a:r>
              <a:rPr lang="en-US">
                <a:solidFill>
                  <a:srgbClr val="FFFFFF"/>
                </a:solidFill>
                <a:ea typeface="+mn-lt"/>
                <a:cs typeface="+mn-lt"/>
              </a:rPr>
              <a:t> to resolve or reconcile the differences between the House and Senate versions of a bill. If the conference committee is unable to reach an agreement, the bill dies. If an agreement is reached, the committee members prepare a conference report with recommendations for the final bill. </a:t>
            </a:r>
          </a:p>
          <a:p>
            <a:r>
              <a:rPr lang="en-US">
                <a:solidFill>
                  <a:srgbClr val="FFFFFF"/>
                </a:solidFill>
                <a:ea typeface="+mn-lt"/>
                <a:cs typeface="+mn-lt"/>
              </a:rPr>
              <a:t>When the bill is accepted in both houses, it is signed by the respective leaders and sent to the governor.</a:t>
            </a:r>
            <a:endParaRPr lang="en-US">
              <a:solidFill>
                <a:srgbClr val="FFFFFF"/>
              </a:solidFill>
            </a:endParaRPr>
          </a:p>
          <a:p>
            <a:endParaRPr lang="en-US">
              <a:solidFill>
                <a:srgbClr val="FFFFFF"/>
              </a:solidFill>
            </a:endParaRPr>
          </a:p>
        </p:txBody>
      </p:sp>
    </p:spTree>
    <p:extLst>
      <p:ext uri="{BB962C8B-B14F-4D97-AF65-F5344CB8AC3E}">
        <p14:creationId xmlns:p14="http://schemas.microsoft.com/office/powerpoint/2010/main" val="42992616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1C5D-E2B1-4730-8DDE-99A980700DF2}"/>
              </a:ext>
            </a:extLst>
          </p:cNvPr>
          <p:cNvSpPr>
            <a:spLocks noGrp="1"/>
          </p:cNvSpPr>
          <p:nvPr>
            <p:ph type="title"/>
          </p:nvPr>
        </p:nvSpPr>
        <p:spPr/>
        <p:txBody>
          <a:bodyPr/>
          <a:lstStyle/>
          <a:p>
            <a:r>
              <a:rPr lang="en-US" dirty="0"/>
              <a:t>Step 10: The bill becomes a law!....or not</a:t>
            </a:r>
          </a:p>
        </p:txBody>
      </p:sp>
      <p:sp>
        <p:nvSpPr>
          <p:cNvPr id="3" name="Content Placeholder 2">
            <a:extLst>
              <a:ext uri="{FF2B5EF4-FFF2-40B4-BE49-F238E27FC236}">
                <a16:creationId xmlns:a16="http://schemas.microsoft.com/office/drawing/2014/main" id="{F43AACE1-7689-4EC4-B5D3-9F6F20C967A7}"/>
              </a:ext>
            </a:extLst>
          </p:cNvPr>
          <p:cNvSpPr>
            <a:spLocks noGrp="1"/>
          </p:cNvSpPr>
          <p:nvPr>
            <p:ph idx="1"/>
          </p:nvPr>
        </p:nvSpPr>
        <p:spPr/>
        <p:txBody>
          <a:bodyPr vert="horz" lIns="91440" tIns="45720" rIns="91440" bIns="45720" rtlCol="0" anchor="t">
            <a:normAutofit/>
          </a:bodyPr>
          <a:lstStyle/>
          <a:p>
            <a:r>
              <a:rPr lang="en-US" sz="2400" dirty="0">
                <a:ea typeface="+mn-lt"/>
                <a:cs typeface="+mn-lt"/>
              </a:rPr>
              <a:t>The governor signs the bill into law or may veto all or part of it. If the governor fails to act on the bill, it may become law without a signature.</a:t>
            </a:r>
          </a:p>
          <a:p>
            <a:r>
              <a:rPr lang="en-US" sz="2400" dirty="0">
                <a:ea typeface="+mn-lt"/>
                <a:cs typeface="+mn-lt"/>
              </a:rPr>
              <a:t>If the Governor vetoes part or all of it, the Legislature may vote to override the veto. </a:t>
            </a:r>
          </a:p>
          <a:p>
            <a:r>
              <a:rPr lang="en-US" sz="2400" dirty="0">
                <a:ea typeface="+mn-lt"/>
                <a:cs typeface="+mn-lt"/>
              </a:rPr>
              <a:t>From the Governor's desk, bills go to the Secretary of State who assigns a session law chapter number.</a:t>
            </a:r>
            <a:br>
              <a:rPr lang="en-US" sz="2400" dirty="0">
                <a:ea typeface="+mn-lt"/>
                <a:cs typeface="+mn-lt"/>
              </a:rPr>
            </a:br>
            <a:br>
              <a:rPr lang="en-US" dirty="0"/>
            </a:br>
            <a:endParaRPr lang="en-US" sz="2400"/>
          </a:p>
          <a:p>
            <a:endParaRPr lang="en-US" sz="2400" dirty="0"/>
          </a:p>
        </p:txBody>
      </p:sp>
    </p:spTree>
    <p:extLst>
      <p:ext uri="{BB962C8B-B14F-4D97-AF65-F5344CB8AC3E}">
        <p14:creationId xmlns:p14="http://schemas.microsoft.com/office/powerpoint/2010/main" val="86594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2D06-638D-4398-9FAE-5602B1848A04}"/>
              </a:ext>
            </a:extLst>
          </p:cNvPr>
          <p:cNvSpPr>
            <a:spLocks noGrp="1"/>
          </p:cNvSpPr>
          <p:nvPr>
            <p:ph type="title"/>
          </p:nvPr>
        </p:nvSpPr>
        <p:spPr>
          <a:xfrm>
            <a:off x="4953745" y="-223058"/>
            <a:ext cx="5997678" cy="1325562"/>
          </a:xfrm>
        </p:spPr>
        <p:txBody>
          <a:bodyPr>
            <a:normAutofit/>
          </a:bodyPr>
          <a:lstStyle/>
          <a:p>
            <a:r>
              <a:rPr lang="en-US"/>
              <a:t>Step 11: Going ghost!</a:t>
            </a:r>
          </a:p>
        </p:txBody>
      </p:sp>
      <p:pic>
        <p:nvPicPr>
          <p:cNvPr id="4" name="Picture 4" descr="Graphical user interface&#10;&#10;Description automatically generated">
            <a:extLst>
              <a:ext uri="{FF2B5EF4-FFF2-40B4-BE49-F238E27FC236}">
                <a16:creationId xmlns:a16="http://schemas.microsoft.com/office/drawing/2014/main" id="{EA2E8B9E-4AAF-408B-ABC7-FC799A2A8455}"/>
              </a:ext>
            </a:extLst>
          </p:cNvPr>
          <p:cNvPicPr>
            <a:picLocks noChangeAspect="1"/>
          </p:cNvPicPr>
          <p:nvPr/>
        </p:nvPicPr>
        <p:blipFill rotWithShape="1">
          <a:blip r:embed="rId2"/>
          <a:srcRect l="34891" r="26942"/>
          <a:stretch/>
        </p:blipFill>
        <p:spPr>
          <a:xfrm>
            <a:off x="20" y="10"/>
            <a:ext cx="4653291" cy="6857990"/>
          </a:xfrm>
          <a:prstGeom prst="rect">
            <a:avLst/>
          </a:prstGeom>
        </p:spPr>
      </p:pic>
      <p:sp>
        <p:nvSpPr>
          <p:cNvPr id="8" name="Content Placeholder 7">
            <a:extLst>
              <a:ext uri="{FF2B5EF4-FFF2-40B4-BE49-F238E27FC236}">
                <a16:creationId xmlns:a16="http://schemas.microsoft.com/office/drawing/2014/main" id="{872C128E-C272-42AB-9BD6-4D1F918C81D0}"/>
              </a:ext>
            </a:extLst>
          </p:cNvPr>
          <p:cNvSpPr>
            <a:spLocks noGrp="1"/>
          </p:cNvSpPr>
          <p:nvPr>
            <p:ph idx="1"/>
          </p:nvPr>
        </p:nvSpPr>
        <p:spPr>
          <a:xfrm>
            <a:off x="4942200" y="1197558"/>
            <a:ext cx="6015571" cy="4174398"/>
          </a:xfrm>
        </p:spPr>
        <p:txBody>
          <a:bodyPr vert="horz" lIns="91440" tIns="45720" rIns="91440" bIns="45720" rtlCol="0" anchor="t">
            <a:noAutofit/>
          </a:bodyPr>
          <a:lstStyle/>
          <a:p>
            <a:r>
              <a:rPr lang="en-US" sz="2400" dirty="0">
                <a:ea typeface="+mn-lt"/>
                <a:cs typeface="+mn-lt"/>
              </a:rPr>
              <a:t>The Legislature works within the framework of a two-year cycle. There will be a least two regular sessions, a "long" session (odd years) and a "short" (even years) session. There could also be any number of special sessions.</a:t>
            </a:r>
          </a:p>
          <a:p>
            <a:r>
              <a:rPr lang="en-US" sz="2400" dirty="0">
                <a:ea typeface="+mn-lt"/>
                <a:cs typeface="+mn-lt"/>
              </a:rPr>
              <a:t>Therefore, just because a bill did not make it all the way through during the regular session in the odd-numbered year does not mean it is "dead." </a:t>
            </a:r>
            <a:r>
              <a:rPr lang="en-US" sz="2400" b="1" dirty="0">
                <a:ea typeface="+mn-lt"/>
                <a:cs typeface="+mn-lt"/>
              </a:rPr>
              <a:t>"Carryover"</a:t>
            </a:r>
            <a:r>
              <a:rPr lang="en-US" sz="2400" dirty="0">
                <a:ea typeface="+mn-lt"/>
                <a:cs typeface="+mn-lt"/>
              </a:rPr>
              <a:t> bills can be taken up again in subsequent sessions during the biennium. At the end of the session, all bills in the second house are returned to the first house and is reintroduced and retained in their present position.</a:t>
            </a:r>
            <a:endParaRPr lang="en-US" sz="2400"/>
          </a:p>
          <a:p>
            <a:pPr marL="0" indent="0">
              <a:buNone/>
            </a:pPr>
            <a:endParaRPr lang="en-US" sz="2400" dirty="0"/>
          </a:p>
        </p:txBody>
      </p:sp>
    </p:spTree>
    <p:extLst>
      <p:ext uri="{BB962C8B-B14F-4D97-AF65-F5344CB8AC3E}">
        <p14:creationId xmlns:p14="http://schemas.microsoft.com/office/powerpoint/2010/main" val="182917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7D1D-622D-45BE-A360-0738531F1D69}"/>
              </a:ext>
            </a:extLst>
          </p:cNvPr>
          <p:cNvSpPr>
            <a:spLocks noGrp="1"/>
          </p:cNvSpPr>
          <p:nvPr>
            <p:ph type="ctrTitle"/>
          </p:nvPr>
        </p:nvSpPr>
        <p:spPr/>
        <p:txBody>
          <a:bodyPr/>
          <a:lstStyle/>
          <a:p>
            <a:r>
              <a:rPr lang="en-US" dirty="0"/>
              <a:t>Sine Die :)</a:t>
            </a:r>
          </a:p>
        </p:txBody>
      </p:sp>
      <p:sp>
        <p:nvSpPr>
          <p:cNvPr id="3" name="Subtitle 2">
            <a:extLst>
              <a:ext uri="{FF2B5EF4-FFF2-40B4-BE49-F238E27FC236}">
                <a16:creationId xmlns:a16="http://schemas.microsoft.com/office/drawing/2014/main" id="{544AA514-87CE-4EB8-9344-17F04495226E}"/>
              </a:ext>
            </a:extLst>
          </p:cNvPr>
          <p:cNvSpPr>
            <a:spLocks noGrp="1"/>
          </p:cNvSpPr>
          <p:nvPr>
            <p:ph type="subTitle" idx="1"/>
          </p:nvPr>
        </p:nvSpPr>
        <p:spPr/>
        <p:txBody>
          <a:bodyPr vert="horz" lIns="91440" tIns="45720" rIns="91440" bIns="45720" rtlCol="0" anchor="t">
            <a:normAutofit/>
          </a:bodyPr>
          <a:lstStyle/>
          <a:p>
            <a:r>
              <a:rPr lang="en-US" dirty="0"/>
              <a:t>Note: State Government essentially parallels the Federal Government!</a:t>
            </a:r>
          </a:p>
        </p:txBody>
      </p:sp>
    </p:spTree>
    <p:extLst>
      <p:ext uri="{BB962C8B-B14F-4D97-AF65-F5344CB8AC3E}">
        <p14:creationId xmlns:p14="http://schemas.microsoft.com/office/powerpoint/2010/main" val="122784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5DDDB-98C5-4FF5-B33D-3FF707DA0155}"/>
              </a:ext>
            </a:extLst>
          </p:cNvPr>
          <p:cNvSpPr>
            <a:spLocks noGrp="1"/>
          </p:cNvSpPr>
          <p:nvPr>
            <p:ph type="title"/>
          </p:nvPr>
        </p:nvSpPr>
        <p:spPr>
          <a:xfrm>
            <a:off x="2055822" y="745182"/>
            <a:ext cx="9026153" cy="3386433"/>
          </a:xfrm>
        </p:spPr>
        <p:txBody>
          <a:bodyPr vert="horz" lIns="91440" tIns="45720" rIns="91440" bIns="45720" rtlCol="0" anchor="b">
            <a:normAutofit/>
          </a:bodyPr>
          <a:lstStyle/>
          <a:p>
            <a:pPr>
              <a:lnSpc>
                <a:spcPct val="85000"/>
              </a:lnSpc>
            </a:pPr>
            <a:r>
              <a:rPr lang="en-US" sz="6000" dirty="0"/>
              <a:t>First of all...how is the State Legislature structured?</a:t>
            </a:r>
          </a:p>
        </p:txBody>
      </p:sp>
      <p:sp>
        <p:nvSpPr>
          <p:cNvPr id="10" name="Rectangle 9">
            <a:extLst>
              <a:ext uri="{FF2B5EF4-FFF2-40B4-BE49-F238E27FC236}">
                <a16:creationId xmlns:a16="http://schemas.microsoft.com/office/drawing/2014/main" id="{B734FEF0-069B-48C5-BACF-9716F030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11"/>
            <a:ext cx="128693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20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8">
            <a:hlinkClick r:id="" action="ppaction://media"/>
            <a:extLst>
              <a:ext uri="{FF2B5EF4-FFF2-40B4-BE49-F238E27FC236}">
                <a16:creationId xmlns:a16="http://schemas.microsoft.com/office/drawing/2014/main" id="{12BA08ED-AC84-452D-AC9D-EF29A9267FDD}"/>
              </a:ext>
            </a:extLst>
          </p:cNvPr>
          <p:cNvPicPr>
            <a:picLocks noRot="1" noChangeAspect="1"/>
          </p:cNvPicPr>
          <p:nvPr>
            <a:videoFile r:link="rId1"/>
          </p:nvPr>
        </p:nvPicPr>
        <p:blipFill>
          <a:blip r:embed="rId3"/>
          <a:stretch>
            <a:fillRect/>
          </a:stretch>
        </p:blipFill>
        <p:spPr>
          <a:xfrm>
            <a:off x="1814613" y="643467"/>
            <a:ext cx="8109269" cy="5571066"/>
          </a:xfrm>
          <a:prstGeom prst="rect">
            <a:avLst/>
          </a:prstGeom>
        </p:spPr>
      </p:pic>
    </p:spTree>
    <p:extLst>
      <p:ext uri="{BB962C8B-B14F-4D97-AF65-F5344CB8AC3E}">
        <p14:creationId xmlns:p14="http://schemas.microsoft.com/office/powerpoint/2010/main" val="319326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3612556-6793-421D-99D1-50206D4BCD60}"/>
              </a:ext>
            </a:extLst>
          </p:cNvPr>
          <p:cNvSpPr txBox="1"/>
          <p:nvPr/>
        </p:nvSpPr>
        <p:spPr>
          <a:xfrm>
            <a:off x="8180438" y="758952"/>
            <a:ext cx="2853005" cy="404164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85000"/>
              </a:lnSpc>
              <a:spcBef>
                <a:spcPct val="0"/>
              </a:spcBef>
              <a:spcAft>
                <a:spcPts val="600"/>
              </a:spcAft>
            </a:pPr>
            <a:r>
              <a:rPr lang="en-US" sz="3800" spc="-50" dirty="0">
                <a:latin typeface="+mj-lt"/>
                <a:ea typeface="+mj-ea"/>
                <a:cs typeface="+mj-cs"/>
              </a:rPr>
              <a:t>You can find a more detailed overview of the process </a:t>
            </a:r>
            <a:r>
              <a:rPr lang="en-US" sz="3800" spc="-50" dirty="0">
                <a:latin typeface="+mj-lt"/>
                <a:ea typeface="+mj-ea"/>
                <a:cs typeface="+mj-cs"/>
                <a:hlinkClick r:id="rId2"/>
              </a:rPr>
              <a:t>here</a:t>
            </a:r>
            <a:r>
              <a:rPr lang="en-US" sz="3800" spc="-50" dirty="0">
                <a:latin typeface="+mj-lt"/>
                <a:ea typeface="+mj-ea"/>
                <a:cs typeface="+mj-cs"/>
              </a:rPr>
              <a:t>.</a:t>
            </a:r>
          </a:p>
        </p:txBody>
      </p:sp>
      <p:pic>
        <p:nvPicPr>
          <p:cNvPr id="2" name="Picture 2" descr="A picture containing text&#10;&#10;Description automatically generated">
            <a:extLst>
              <a:ext uri="{FF2B5EF4-FFF2-40B4-BE49-F238E27FC236}">
                <a16:creationId xmlns:a16="http://schemas.microsoft.com/office/drawing/2014/main" id="{B36C7539-3F32-4151-911A-6920743DB8BE}"/>
              </a:ext>
            </a:extLst>
          </p:cNvPr>
          <p:cNvPicPr>
            <a:picLocks noChangeAspect="1"/>
          </p:cNvPicPr>
          <p:nvPr/>
        </p:nvPicPr>
        <p:blipFill>
          <a:blip r:embed="rId3"/>
          <a:stretch>
            <a:fillRect/>
          </a:stretch>
        </p:blipFill>
        <p:spPr>
          <a:xfrm>
            <a:off x="1083524" y="66539"/>
            <a:ext cx="6291958" cy="6658095"/>
          </a:xfrm>
          <a:prstGeom prst="rect">
            <a:avLst/>
          </a:prstGeom>
        </p:spPr>
      </p:pic>
    </p:spTree>
    <p:extLst>
      <p:ext uri="{BB962C8B-B14F-4D97-AF65-F5344CB8AC3E}">
        <p14:creationId xmlns:p14="http://schemas.microsoft.com/office/powerpoint/2010/main" val="416425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7EFFE664-A3F2-4977-A6E3-C38CF57A1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5618" y="0"/>
            <a:ext cx="72872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EC603-1710-49A9-AD1E-24582DCDD6DB}"/>
              </a:ext>
            </a:extLst>
          </p:cNvPr>
          <p:cNvSpPr>
            <a:spLocks noGrp="1"/>
          </p:cNvSpPr>
          <p:nvPr>
            <p:ph type="ctrTitle"/>
          </p:nvPr>
        </p:nvSpPr>
        <p:spPr>
          <a:xfrm>
            <a:off x="4654296" y="931862"/>
            <a:ext cx="6293104" cy="5087938"/>
          </a:xfrm>
        </p:spPr>
        <p:txBody>
          <a:bodyPr anchor="ctr">
            <a:normAutofit/>
          </a:bodyPr>
          <a:lstStyle/>
          <a:p>
            <a:r>
              <a:rPr lang="en-US" sz="2800">
                <a:solidFill>
                  <a:schemeClr val="bg1">
                    <a:lumMod val="85000"/>
                    <a:lumOff val="15000"/>
                  </a:schemeClr>
                </a:solidFill>
                <a:ea typeface="+mj-lt"/>
                <a:cs typeface="+mj-lt"/>
              </a:rPr>
              <a:t>Any member of the Legislature– either from the </a:t>
            </a:r>
            <a:r>
              <a:rPr lang="en-US" sz="2800" b="1">
                <a:solidFill>
                  <a:schemeClr val="bg1">
                    <a:lumMod val="85000"/>
                    <a:lumOff val="15000"/>
                  </a:schemeClr>
                </a:solidFill>
                <a:ea typeface="+mj-lt"/>
                <a:cs typeface="+mj-lt"/>
              </a:rPr>
              <a:t>Senate</a:t>
            </a:r>
            <a:r>
              <a:rPr lang="en-US" sz="2800">
                <a:solidFill>
                  <a:schemeClr val="bg1">
                    <a:lumMod val="85000"/>
                    <a:lumOff val="15000"/>
                  </a:schemeClr>
                </a:solidFill>
                <a:ea typeface="+mj-lt"/>
                <a:cs typeface="+mj-lt"/>
              </a:rPr>
              <a:t> or the </a:t>
            </a:r>
            <a:r>
              <a:rPr lang="en-US" sz="2800" b="1">
                <a:solidFill>
                  <a:schemeClr val="bg1">
                    <a:lumMod val="85000"/>
                    <a:lumOff val="15000"/>
                  </a:schemeClr>
                </a:solidFill>
                <a:ea typeface="+mj-lt"/>
                <a:cs typeface="+mj-lt"/>
              </a:rPr>
              <a:t>House or Representatives</a:t>
            </a:r>
            <a:r>
              <a:rPr lang="en-US" sz="2800">
                <a:solidFill>
                  <a:schemeClr val="bg1">
                    <a:lumMod val="85000"/>
                    <a:lumOff val="15000"/>
                  </a:schemeClr>
                </a:solidFill>
                <a:ea typeface="+mj-lt"/>
                <a:cs typeface="+mj-lt"/>
              </a:rPr>
              <a:t> – who has an idea for a law can draft a </a:t>
            </a:r>
            <a:r>
              <a:rPr lang="en-US" sz="2800" b="1">
                <a:solidFill>
                  <a:schemeClr val="bg1">
                    <a:lumMod val="85000"/>
                    <a:lumOff val="15000"/>
                  </a:schemeClr>
                </a:solidFill>
                <a:ea typeface="+mj-lt"/>
                <a:cs typeface="+mj-lt"/>
              </a:rPr>
              <a:t>bill</a:t>
            </a:r>
            <a:r>
              <a:rPr lang="en-US" sz="2800">
                <a:solidFill>
                  <a:schemeClr val="bg1">
                    <a:lumMod val="85000"/>
                    <a:lumOff val="15000"/>
                  </a:schemeClr>
                </a:solidFill>
                <a:ea typeface="+mj-lt"/>
                <a:cs typeface="+mj-lt"/>
              </a:rPr>
              <a:t>. These ideas come from the Congress members themselves or from everyday citizens and advocacy groups. The primary Congress member supporting the bill is called the "</a:t>
            </a:r>
            <a:r>
              <a:rPr lang="en-US" sz="2800" b="1">
                <a:solidFill>
                  <a:schemeClr val="bg1">
                    <a:lumMod val="85000"/>
                    <a:lumOff val="15000"/>
                  </a:schemeClr>
                </a:solidFill>
                <a:ea typeface="+mj-lt"/>
                <a:cs typeface="+mj-lt"/>
              </a:rPr>
              <a:t>sponsor</a:t>
            </a:r>
            <a:r>
              <a:rPr lang="en-US" sz="2800">
                <a:solidFill>
                  <a:schemeClr val="bg1">
                    <a:lumMod val="85000"/>
                    <a:lumOff val="15000"/>
                  </a:schemeClr>
                </a:solidFill>
                <a:ea typeface="+mj-lt"/>
                <a:cs typeface="+mj-lt"/>
              </a:rPr>
              <a:t>". The other members who support the bill are called "</a:t>
            </a:r>
            <a:r>
              <a:rPr lang="en-US" sz="2800" b="1">
                <a:solidFill>
                  <a:schemeClr val="bg1">
                    <a:lumMod val="85000"/>
                    <a:lumOff val="15000"/>
                  </a:schemeClr>
                </a:solidFill>
                <a:ea typeface="+mj-lt"/>
                <a:cs typeface="+mj-lt"/>
              </a:rPr>
              <a:t>co-sponsors</a:t>
            </a:r>
            <a:r>
              <a:rPr lang="en-US" sz="2800">
                <a:solidFill>
                  <a:schemeClr val="bg1">
                    <a:lumMod val="85000"/>
                    <a:lumOff val="15000"/>
                  </a:schemeClr>
                </a:solidFill>
                <a:ea typeface="+mj-lt"/>
                <a:cs typeface="+mj-lt"/>
              </a:rPr>
              <a:t>".</a:t>
            </a:r>
            <a:endParaRPr lang="en-US" sz="2800">
              <a:solidFill>
                <a:schemeClr val="bg1">
                  <a:lumMod val="85000"/>
                  <a:lumOff val="15000"/>
                </a:schemeClr>
              </a:solidFill>
            </a:endParaRPr>
          </a:p>
        </p:txBody>
      </p:sp>
      <p:sp>
        <p:nvSpPr>
          <p:cNvPr id="7" name="Rectangle 9">
            <a:extLst>
              <a:ext uri="{FF2B5EF4-FFF2-40B4-BE49-F238E27FC236}">
                <a16:creationId xmlns:a16="http://schemas.microsoft.com/office/drawing/2014/main" id="{C85C471A-7EB8-45A1-901F-B4BBC499F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12"/>
            <a:ext cx="4059079" cy="686081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053B583-BF31-46C6-89A6-6A3ADCF07046}"/>
              </a:ext>
            </a:extLst>
          </p:cNvPr>
          <p:cNvSpPr>
            <a:spLocks noGrp="1"/>
          </p:cNvSpPr>
          <p:nvPr>
            <p:ph type="subTitle" idx="1"/>
          </p:nvPr>
        </p:nvSpPr>
        <p:spPr>
          <a:xfrm>
            <a:off x="477672" y="931862"/>
            <a:ext cx="3029803" cy="5087938"/>
          </a:xfrm>
          <a:noFill/>
        </p:spPr>
        <p:txBody>
          <a:bodyPr anchor="ctr">
            <a:normAutofit/>
          </a:bodyPr>
          <a:lstStyle/>
          <a:p>
            <a:pPr algn="r"/>
            <a:r>
              <a:rPr lang="en-US" sz="3600">
                <a:solidFill>
                  <a:srgbClr val="FFFFFF"/>
                </a:solidFill>
              </a:rPr>
              <a:t>Step 1: The Bill is drafted</a:t>
            </a:r>
          </a:p>
        </p:txBody>
      </p:sp>
    </p:spTree>
    <p:extLst>
      <p:ext uri="{BB962C8B-B14F-4D97-AF65-F5344CB8AC3E}">
        <p14:creationId xmlns:p14="http://schemas.microsoft.com/office/powerpoint/2010/main" val="174264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827FAC-69C5-4449-BF01-0868E2FFD29B}"/>
              </a:ext>
            </a:extLst>
          </p:cNvPr>
          <p:cNvSpPr>
            <a:spLocks noGrp="1"/>
          </p:cNvSpPr>
          <p:nvPr>
            <p:ph type="title"/>
          </p:nvPr>
        </p:nvSpPr>
        <p:spPr>
          <a:xfrm>
            <a:off x="1261872" y="631305"/>
            <a:ext cx="9692640" cy="1325562"/>
          </a:xfrm>
        </p:spPr>
        <p:txBody>
          <a:bodyPr>
            <a:normAutofit/>
          </a:bodyPr>
          <a:lstStyle/>
          <a:p>
            <a:r>
              <a:rPr lang="en-US" b="1" dirty="0"/>
              <a:t>Step 2: The bill is introduced</a:t>
            </a:r>
            <a:endParaRPr lang="en-US" dirty="0"/>
          </a:p>
          <a:p>
            <a:endParaRPr lang="en-US" dirty="0">
              <a:solidFill>
                <a:srgbClr val="FFFFFF"/>
              </a:solidFill>
            </a:endParaRPr>
          </a:p>
        </p:txBody>
      </p:sp>
      <p:sp>
        <p:nvSpPr>
          <p:cNvPr id="3" name="Content Placeholder 2">
            <a:extLst>
              <a:ext uri="{FF2B5EF4-FFF2-40B4-BE49-F238E27FC236}">
                <a16:creationId xmlns:a16="http://schemas.microsoft.com/office/drawing/2014/main" id="{468513DE-0CA6-44D5-B0B2-3A012C77E438}"/>
              </a:ext>
            </a:extLst>
          </p:cNvPr>
          <p:cNvSpPr>
            <a:spLocks noGrp="1"/>
          </p:cNvSpPr>
          <p:nvPr>
            <p:ph idx="1"/>
          </p:nvPr>
        </p:nvSpPr>
        <p:spPr>
          <a:xfrm>
            <a:off x="1261872" y="2326990"/>
            <a:ext cx="8595360" cy="3853147"/>
          </a:xfrm>
        </p:spPr>
        <p:txBody>
          <a:bodyPr vert="horz" lIns="91440" tIns="45720" rIns="91440" bIns="45720" rtlCol="0" anchor="t">
            <a:normAutofit fontScale="92500"/>
          </a:bodyPr>
          <a:lstStyle/>
          <a:p>
            <a:r>
              <a:rPr lang="en-US" sz="2800" dirty="0">
                <a:ea typeface="+mn-lt"/>
                <a:cs typeface="+mn-lt"/>
              </a:rPr>
              <a:t>Once the bill is drafted, it must be </a:t>
            </a:r>
            <a:r>
              <a:rPr lang="en-US" sz="2800" b="1" dirty="0">
                <a:ea typeface="+mn-lt"/>
                <a:cs typeface="+mn-lt"/>
              </a:rPr>
              <a:t>introduced</a:t>
            </a:r>
            <a:r>
              <a:rPr lang="en-US" sz="2800" dirty="0">
                <a:ea typeface="+mn-lt"/>
                <a:cs typeface="+mn-lt"/>
              </a:rPr>
              <a:t>. If a Representative is the sponsor, the bill is introduced in the House. If a Senator is the sponsor, the bill is introduced in the Senate. Once a bill is introduced, it can be found on </a:t>
            </a:r>
            <a:r>
              <a:rPr lang="en-US" sz="2800" dirty="0">
                <a:ea typeface="+mn-lt"/>
                <a:cs typeface="+mn-lt"/>
                <a:hlinkClick r:id="rId2"/>
              </a:rPr>
              <a:t>https://app.leg.wa.gov/billinfo/</a:t>
            </a:r>
            <a:endParaRPr lang="en-US" sz="2800" dirty="0">
              <a:ea typeface="+mn-lt"/>
              <a:cs typeface="+mn-lt"/>
            </a:endParaRPr>
          </a:p>
          <a:p>
            <a:r>
              <a:rPr lang="en-US" sz="2800" dirty="0">
                <a:solidFill>
                  <a:srgbClr val="FFFFFF"/>
                </a:solidFill>
              </a:rPr>
              <a:t>Sometimes an identical companion bill is introduced in the other house, just to speed up the process a bit. So that’s why you may see a bill referred to as SB0000/HB0000</a:t>
            </a:r>
          </a:p>
        </p:txBody>
      </p:sp>
    </p:spTree>
    <p:extLst>
      <p:ext uri="{BB962C8B-B14F-4D97-AF65-F5344CB8AC3E}">
        <p14:creationId xmlns:p14="http://schemas.microsoft.com/office/powerpoint/2010/main" val="5441436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5B03-5FEE-4D33-942C-788E54FCEFC8}"/>
              </a:ext>
            </a:extLst>
          </p:cNvPr>
          <p:cNvSpPr>
            <a:spLocks noGrp="1"/>
          </p:cNvSpPr>
          <p:nvPr>
            <p:ph type="title"/>
          </p:nvPr>
        </p:nvSpPr>
        <p:spPr>
          <a:xfrm>
            <a:off x="1250327" y="-3695"/>
            <a:ext cx="9692640" cy="1325562"/>
          </a:xfrm>
        </p:spPr>
        <p:txBody>
          <a:bodyPr>
            <a:normAutofit/>
          </a:bodyPr>
          <a:lstStyle/>
          <a:p>
            <a:r>
              <a:rPr lang="en-US" b="1" dirty="0">
                <a:ea typeface="+mj-lt"/>
                <a:cs typeface="+mj-lt"/>
              </a:rPr>
              <a:t>Step 3: The bill goes to committee</a:t>
            </a:r>
            <a:endParaRPr lang="en-US" dirty="0"/>
          </a:p>
        </p:txBody>
      </p:sp>
      <p:sp>
        <p:nvSpPr>
          <p:cNvPr id="3" name="Content Placeholder 2">
            <a:extLst>
              <a:ext uri="{FF2B5EF4-FFF2-40B4-BE49-F238E27FC236}">
                <a16:creationId xmlns:a16="http://schemas.microsoft.com/office/drawing/2014/main" id="{94AE3281-0137-404A-BA70-ED8FED6B92A1}"/>
              </a:ext>
            </a:extLst>
          </p:cNvPr>
          <p:cNvSpPr>
            <a:spLocks noGrp="1"/>
          </p:cNvSpPr>
          <p:nvPr>
            <p:ph idx="1"/>
          </p:nvPr>
        </p:nvSpPr>
        <p:spPr>
          <a:xfrm>
            <a:off x="649963" y="1609436"/>
            <a:ext cx="10338723" cy="4351337"/>
          </a:xfrm>
        </p:spPr>
        <p:txBody>
          <a:bodyPr vert="horz" lIns="91440" tIns="45720" rIns="91440" bIns="45720" rtlCol="0" anchor="t">
            <a:noAutofit/>
          </a:bodyPr>
          <a:lstStyle/>
          <a:p>
            <a:pPr marL="0" indent="0">
              <a:buNone/>
            </a:pPr>
            <a:r>
              <a:rPr lang="en-US" sz="2800" dirty="0">
                <a:ea typeface="+mn-lt"/>
                <a:cs typeface="+mn-lt"/>
              </a:rPr>
              <a:t>As soon as a bill is introduced, it is referred to a </a:t>
            </a:r>
            <a:r>
              <a:rPr lang="en-US" sz="2800" b="1" dirty="0">
                <a:ea typeface="+mn-lt"/>
                <a:cs typeface="+mn-lt"/>
              </a:rPr>
              <a:t>committee</a:t>
            </a:r>
            <a:r>
              <a:rPr lang="en-US" sz="2800" dirty="0">
                <a:ea typeface="+mn-lt"/>
                <a:cs typeface="+mn-lt"/>
              </a:rPr>
              <a:t>. Both the House and Senate have various committees composed of legislators who are particularly interested in different topics. </a:t>
            </a:r>
          </a:p>
          <a:p>
            <a:pPr marL="0" indent="0">
              <a:buNone/>
            </a:pPr>
            <a:r>
              <a:rPr lang="en-US" sz="2800" dirty="0">
                <a:ea typeface="+mn-lt"/>
                <a:cs typeface="+mn-lt"/>
              </a:rPr>
              <a:t>When a bill is in the hands of the committee, it is carefully examined and its chances of passage are determined. The committee may even choose to hold </a:t>
            </a:r>
            <a:r>
              <a:rPr lang="en-US" sz="2800" b="1" dirty="0">
                <a:ea typeface="+mn-lt"/>
                <a:cs typeface="+mn-lt"/>
              </a:rPr>
              <a:t>hearings</a:t>
            </a:r>
            <a:r>
              <a:rPr lang="en-US" sz="2800" dirty="0">
                <a:ea typeface="+mn-lt"/>
                <a:cs typeface="+mn-lt"/>
              </a:rPr>
              <a:t> to better understand the implications of the bill. Hearings allow the views of experts, other public officials and supporters, and opponents of the legislation to be put on the </a:t>
            </a:r>
            <a:r>
              <a:rPr lang="en-US" sz="2800" b="1" dirty="0">
                <a:ea typeface="+mn-lt"/>
                <a:cs typeface="+mn-lt"/>
              </a:rPr>
              <a:t>record</a:t>
            </a:r>
            <a:r>
              <a:rPr lang="en-US" sz="2800" dirty="0">
                <a:ea typeface="+mn-lt"/>
                <a:cs typeface="+mn-lt"/>
              </a:rPr>
              <a:t>. </a:t>
            </a:r>
            <a:endParaRPr lang="en-US" sz="2800">
              <a:ea typeface="+mn-lt"/>
              <a:cs typeface="+mn-lt"/>
            </a:endParaRPr>
          </a:p>
          <a:p>
            <a:pPr marL="0" indent="0">
              <a:buNone/>
            </a:pPr>
            <a:r>
              <a:rPr lang="en-US" sz="2800" dirty="0">
                <a:ea typeface="+mn-lt"/>
                <a:cs typeface="+mn-lt"/>
              </a:rPr>
              <a:t>If the committee does not act on a bill, the bill is considered "</a:t>
            </a:r>
            <a:r>
              <a:rPr lang="en-US" sz="2800" b="1" dirty="0">
                <a:ea typeface="+mn-lt"/>
                <a:cs typeface="+mn-lt"/>
              </a:rPr>
              <a:t>dead</a:t>
            </a:r>
            <a:r>
              <a:rPr lang="en-US" sz="2800" dirty="0">
                <a:ea typeface="+mn-lt"/>
                <a:cs typeface="+mn-lt"/>
              </a:rPr>
              <a:t>".</a:t>
            </a:r>
            <a:endParaRPr lang="en-US" sz="2800" dirty="0"/>
          </a:p>
          <a:p>
            <a:endParaRPr lang="en-US" dirty="0"/>
          </a:p>
        </p:txBody>
      </p:sp>
    </p:spTree>
    <p:extLst>
      <p:ext uri="{BB962C8B-B14F-4D97-AF65-F5344CB8AC3E}">
        <p14:creationId xmlns:p14="http://schemas.microsoft.com/office/powerpoint/2010/main" val="383383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EFFE664-A3F2-4977-A6E3-C38CF57A1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5618" y="0"/>
            <a:ext cx="72872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5C471A-7EB8-45A1-901F-B4BBC499F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12"/>
            <a:ext cx="4059079" cy="686081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54249FB4-F43C-42AB-A9DC-70CCC516C569}"/>
              </a:ext>
            </a:extLst>
          </p:cNvPr>
          <p:cNvPicPr>
            <a:picLocks noChangeAspect="1"/>
          </p:cNvPicPr>
          <p:nvPr/>
        </p:nvPicPr>
        <p:blipFill>
          <a:blip r:embed="rId2"/>
          <a:stretch>
            <a:fillRect/>
          </a:stretch>
        </p:blipFill>
        <p:spPr>
          <a:xfrm>
            <a:off x="325583" y="2237722"/>
            <a:ext cx="3793836" cy="3548646"/>
          </a:xfrm>
          <a:prstGeom prst="rect">
            <a:avLst/>
          </a:prstGeom>
        </p:spPr>
      </p:pic>
      <p:sp>
        <p:nvSpPr>
          <p:cNvPr id="2" name="Title 1">
            <a:extLst>
              <a:ext uri="{FF2B5EF4-FFF2-40B4-BE49-F238E27FC236}">
                <a16:creationId xmlns:a16="http://schemas.microsoft.com/office/drawing/2014/main" id="{BA198C8F-CEF8-419E-B954-09A63E4E9524}"/>
              </a:ext>
            </a:extLst>
          </p:cNvPr>
          <p:cNvSpPr>
            <a:spLocks noGrp="1"/>
          </p:cNvSpPr>
          <p:nvPr>
            <p:ph type="title"/>
          </p:nvPr>
        </p:nvSpPr>
        <p:spPr>
          <a:xfrm>
            <a:off x="1167569" y="643225"/>
            <a:ext cx="2125195" cy="642938"/>
          </a:xfrm>
        </p:spPr>
        <p:txBody>
          <a:bodyPr vert="horz" lIns="91440" tIns="45720" rIns="91440" bIns="45720" rtlCol="0" anchor="ctr">
            <a:normAutofit fontScale="90000"/>
          </a:bodyPr>
          <a:lstStyle/>
          <a:p>
            <a:pPr>
              <a:lnSpc>
                <a:spcPct val="85000"/>
              </a:lnSpc>
            </a:pPr>
            <a:r>
              <a:rPr lang="en-US" sz="3600" dirty="0">
                <a:solidFill>
                  <a:schemeClr val="bg1">
                    <a:lumMod val="85000"/>
                    <a:lumOff val="15000"/>
                  </a:schemeClr>
                </a:solidFill>
              </a:rPr>
              <a:t>Committees</a:t>
            </a:r>
            <a:br>
              <a:rPr lang="en-US" sz="3600" dirty="0">
                <a:solidFill>
                  <a:schemeClr val="bg1">
                    <a:lumMod val="85000"/>
                    <a:lumOff val="15000"/>
                  </a:schemeClr>
                </a:solidFill>
              </a:rPr>
            </a:br>
            <a:endParaRPr lang="en-US" sz="3600" dirty="0">
              <a:solidFill>
                <a:schemeClr val="bg1">
                  <a:lumMod val="85000"/>
                  <a:lumOff val="15000"/>
                </a:schemeClr>
              </a:solidFill>
            </a:endParaRPr>
          </a:p>
        </p:txBody>
      </p:sp>
      <p:sp>
        <p:nvSpPr>
          <p:cNvPr id="5" name="Title 1">
            <a:extLst>
              <a:ext uri="{FF2B5EF4-FFF2-40B4-BE49-F238E27FC236}">
                <a16:creationId xmlns:a16="http://schemas.microsoft.com/office/drawing/2014/main" id="{E51ACB1E-7ECA-4509-8C9D-F7F5B48C65F3}"/>
              </a:ext>
            </a:extLst>
          </p:cNvPr>
          <p:cNvSpPr txBox="1">
            <a:spLocks/>
          </p:cNvSpPr>
          <p:nvPr/>
        </p:nvSpPr>
        <p:spPr>
          <a:xfrm>
            <a:off x="511787" y="1499898"/>
            <a:ext cx="2471558" cy="642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nSpc>
                <a:spcPct val="85000"/>
              </a:lnSpc>
            </a:pPr>
            <a:r>
              <a:rPr lang="en-US" sz="2400" dirty="0">
                <a:solidFill>
                  <a:schemeClr val="bg1">
                    <a:lumMod val="85000"/>
                    <a:lumOff val="15000"/>
                  </a:schemeClr>
                </a:solidFill>
              </a:rPr>
              <a:t>House Standing Committees</a:t>
            </a:r>
          </a:p>
        </p:txBody>
      </p:sp>
      <p:sp>
        <p:nvSpPr>
          <p:cNvPr id="11" name="Title 1">
            <a:extLst>
              <a:ext uri="{FF2B5EF4-FFF2-40B4-BE49-F238E27FC236}">
                <a16:creationId xmlns:a16="http://schemas.microsoft.com/office/drawing/2014/main" id="{583CA424-7EAA-43D8-A795-1DCC54891B39}"/>
              </a:ext>
            </a:extLst>
          </p:cNvPr>
          <p:cNvSpPr txBox="1">
            <a:spLocks/>
          </p:cNvSpPr>
          <p:nvPr/>
        </p:nvSpPr>
        <p:spPr>
          <a:xfrm>
            <a:off x="4748968" y="1499898"/>
            <a:ext cx="2471558" cy="64293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nSpc>
                <a:spcPct val="85000"/>
              </a:lnSpc>
            </a:pPr>
            <a:r>
              <a:rPr lang="en-US" sz="3600" dirty="0">
                <a:solidFill>
                  <a:schemeClr val="bg1">
                    <a:lumMod val="85000"/>
                    <a:lumOff val="15000"/>
                  </a:schemeClr>
                </a:solidFill>
              </a:rPr>
              <a:t>Senate Standing Committees</a:t>
            </a:r>
            <a:endParaRPr lang="en-US" dirty="0">
              <a:solidFill>
                <a:schemeClr val="bg1">
                  <a:lumMod val="85000"/>
                  <a:lumOff val="15000"/>
                </a:schemeClr>
              </a:solidFill>
            </a:endParaRPr>
          </a:p>
        </p:txBody>
      </p:sp>
      <p:pic>
        <p:nvPicPr>
          <p:cNvPr id="6" name="Picture 6" descr="Text&#10;&#10;Description automatically generated">
            <a:extLst>
              <a:ext uri="{FF2B5EF4-FFF2-40B4-BE49-F238E27FC236}">
                <a16:creationId xmlns:a16="http://schemas.microsoft.com/office/drawing/2014/main" id="{802155D2-5BB3-42E0-946B-FDEFE0444949}"/>
              </a:ext>
            </a:extLst>
          </p:cNvPr>
          <p:cNvPicPr>
            <a:picLocks noChangeAspect="1"/>
          </p:cNvPicPr>
          <p:nvPr/>
        </p:nvPicPr>
        <p:blipFill>
          <a:blip r:embed="rId3"/>
          <a:stretch>
            <a:fillRect/>
          </a:stretch>
        </p:blipFill>
        <p:spPr>
          <a:xfrm>
            <a:off x="4274128" y="2237547"/>
            <a:ext cx="3181927" cy="3906906"/>
          </a:xfrm>
          <a:prstGeom prst="rect">
            <a:avLst/>
          </a:prstGeom>
        </p:spPr>
      </p:pic>
      <p:sp>
        <p:nvSpPr>
          <p:cNvPr id="7" name="TextBox 6">
            <a:extLst>
              <a:ext uri="{FF2B5EF4-FFF2-40B4-BE49-F238E27FC236}">
                <a16:creationId xmlns:a16="http://schemas.microsoft.com/office/drawing/2014/main" id="{940BBA63-EBE4-4447-8239-DB9D5EED6BFF}"/>
              </a:ext>
            </a:extLst>
          </p:cNvPr>
          <p:cNvSpPr txBox="1"/>
          <p:nvPr/>
        </p:nvSpPr>
        <p:spPr>
          <a:xfrm>
            <a:off x="7506855" y="1330036"/>
            <a:ext cx="41748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Joint Legislative Committees, Work Groups, Task Forces</a:t>
            </a:r>
          </a:p>
        </p:txBody>
      </p:sp>
      <p:pic>
        <p:nvPicPr>
          <p:cNvPr id="13" name="Picture 13" descr="Graphical user interface, text, application, email&#10;&#10;Description automatically generated">
            <a:extLst>
              <a:ext uri="{FF2B5EF4-FFF2-40B4-BE49-F238E27FC236}">
                <a16:creationId xmlns:a16="http://schemas.microsoft.com/office/drawing/2014/main" id="{F7D3FF4E-DE7B-4995-9125-0994EB15ADF6}"/>
              </a:ext>
            </a:extLst>
          </p:cNvPr>
          <p:cNvPicPr>
            <a:picLocks noChangeAspect="1"/>
          </p:cNvPicPr>
          <p:nvPr/>
        </p:nvPicPr>
        <p:blipFill>
          <a:blip r:embed="rId4"/>
          <a:stretch>
            <a:fillRect/>
          </a:stretch>
        </p:blipFill>
        <p:spPr>
          <a:xfrm>
            <a:off x="7576127" y="2243202"/>
            <a:ext cx="3643745" cy="2360050"/>
          </a:xfrm>
          <a:prstGeom prst="rect">
            <a:avLst/>
          </a:prstGeom>
        </p:spPr>
      </p:pic>
    </p:spTree>
    <p:extLst>
      <p:ext uri="{BB962C8B-B14F-4D97-AF65-F5344CB8AC3E}">
        <p14:creationId xmlns:p14="http://schemas.microsoft.com/office/powerpoint/2010/main" val="266678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EE87B4A-D2A6-41D6-878F-6026F1921857}"/>
              </a:ext>
            </a:extLst>
          </p:cNvPr>
          <p:cNvSpPr>
            <a:spLocks noGrp="1"/>
          </p:cNvSpPr>
          <p:nvPr>
            <p:ph type="title"/>
          </p:nvPr>
        </p:nvSpPr>
        <p:spPr>
          <a:xfrm>
            <a:off x="6902937" y="643466"/>
            <a:ext cx="3962658" cy="5376334"/>
          </a:xfrm>
        </p:spPr>
        <p:txBody>
          <a:bodyPr anchor="ctr">
            <a:normAutofit/>
          </a:bodyPr>
          <a:lstStyle/>
          <a:p>
            <a:r>
              <a:rPr lang="en-US" sz="3600">
                <a:solidFill>
                  <a:srgbClr val="FFFFFF"/>
                </a:solidFill>
              </a:rPr>
              <a:t>Step 4: Committee mark up of the bill</a:t>
            </a:r>
          </a:p>
        </p:txBody>
      </p:sp>
      <p:sp>
        <p:nvSpPr>
          <p:cNvPr id="3" name="Content Placeholder 2">
            <a:extLst>
              <a:ext uri="{FF2B5EF4-FFF2-40B4-BE49-F238E27FC236}">
                <a16:creationId xmlns:a16="http://schemas.microsoft.com/office/drawing/2014/main" id="{1F4D8BFF-6D42-4C5E-84E9-C9FEF01B9E62}"/>
              </a:ext>
            </a:extLst>
          </p:cNvPr>
          <p:cNvSpPr>
            <a:spLocks noGrp="1"/>
          </p:cNvSpPr>
          <p:nvPr>
            <p:ph idx="1"/>
          </p:nvPr>
        </p:nvSpPr>
        <p:spPr>
          <a:xfrm>
            <a:off x="643467" y="643467"/>
            <a:ext cx="4817766" cy="5578528"/>
          </a:xfrm>
        </p:spPr>
        <p:txBody>
          <a:bodyPr vert="horz" lIns="91440" tIns="45720" rIns="91440" bIns="45720" rtlCol="0" anchor="ctr">
            <a:normAutofit/>
          </a:bodyPr>
          <a:lstStyle/>
          <a:p>
            <a:pPr marL="0" indent="0">
              <a:buNone/>
            </a:pPr>
            <a:r>
              <a:rPr lang="en-US" sz="2400" dirty="0">
                <a:ea typeface="+mn-lt"/>
                <a:cs typeface="+mn-lt"/>
              </a:rPr>
              <a:t>When the hearings and subcommittee review are completed, the committee will meet to "</a:t>
            </a:r>
            <a:r>
              <a:rPr lang="en-US" sz="2400" b="1" dirty="0">
                <a:ea typeface="+mn-lt"/>
                <a:cs typeface="+mn-lt"/>
              </a:rPr>
              <a:t>mark up</a:t>
            </a:r>
            <a:r>
              <a:rPr lang="en-US" sz="2400" dirty="0">
                <a:ea typeface="+mn-lt"/>
                <a:cs typeface="+mn-lt"/>
              </a:rPr>
              <a:t>" the bill. They make changes and </a:t>
            </a:r>
            <a:r>
              <a:rPr lang="en-US" sz="2400" b="1" dirty="0">
                <a:ea typeface="+mn-lt"/>
                <a:cs typeface="+mn-lt"/>
              </a:rPr>
              <a:t>amendments.</a:t>
            </a:r>
            <a:endParaRPr lang="en-US" sz="2400" dirty="0">
              <a:ea typeface="+mn-lt"/>
              <a:cs typeface="+mn-lt"/>
            </a:endParaRPr>
          </a:p>
          <a:p>
            <a:pPr marL="0" indent="0">
              <a:buNone/>
            </a:pPr>
            <a:r>
              <a:rPr lang="en-US" sz="2400" dirty="0">
                <a:ea typeface="+mn-lt"/>
                <a:cs typeface="+mn-lt"/>
              </a:rPr>
              <a:t>The committee report on the passed bill is read in open session of the House or Senate, which is called the </a:t>
            </a:r>
            <a:r>
              <a:rPr lang="en-US" sz="2400" b="1" dirty="0">
                <a:ea typeface="+mn-lt"/>
                <a:cs typeface="+mn-lt"/>
              </a:rPr>
              <a:t>"floor</a:t>
            </a:r>
            <a:r>
              <a:rPr lang="en-US" sz="2400" dirty="0">
                <a:ea typeface="+mn-lt"/>
                <a:cs typeface="+mn-lt"/>
              </a:rPr>
              <a:t>" </a:t>
            </a:r>
            <a:endParaRPr lang="en-US" sz="2400" dirty="0"/>
          </a:p>
        </p:txBody>
      </p:sp>
      <p:sp>
        <p:nvSpPr>
          <p:cNvPr id="12" name="Rectangle 11">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861196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2D7D48D5D8354BA790FB7EE1061108" ma:contentTypeVersion="4" ma:contentTypeDescription="Create a new document." ma:contentTypeScope="" ma:versionID="a00a78eb944d71d9e12b22869a59c563">
  <xsd:schema xmlns:xsd="http://www.w3.org/2001/XMLSchema" xmlns:xs="http://www.w3.org/2001/XMLSchema" xmlns:p="http://schemas.microsoft.com/office/2006/metadata/properties" xmlns:ns2="b7cac0ed-d6b8-4739-b7b0-f89842883399" targetNamespace="http://schemas.microsoft.com/office/2006/metadata/properties" ma:root="true" ma:fieldsID="f3ad1ef856657973b154734904da1b88" ns2:_="">
    <xsd:import namespace="b7cac0ed-d6b8-4739-b7b0-f898428833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ac0ed-d6b8-4739-b7b0-f89842883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FEB4F9-3BA8-4D23-834C-D208CEC81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ac0ed-d6b8-4739-b7b0-f89842883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3DFD5F-B6F8-473B-9CFA-428448BF3C9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E81DF31-E663-431D-8104-C1DC9638F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View</vt:lpstr>
      <vt:lpstr>How a Bill Becomes a Law at the State Level</vt:lpstr>
      <vt:lpstr>First of all...how is the State Legislature structured?</vt:lpstr>
      <vt:lpstr>PowerPoint Presentation</vt:lpstr>
      <vt:lpstr>PowerPoint Presentation</vt:lpstr>
      <vt:lpstr>Any member of the Legislature– either from the Senate or the House or Representatives – who has an idea for a law can draft a bill. These ideas come from the Congress members themselves or from everyday citizens and advocacy groups. The primary Congress member supporting the bill is called the "sponsor". The other members who support the bill are called "co-sponsors".</vt:lpstr>
      <vt:lpstr>Step 2: The bill is introduced </vt:lpstr>
      <vt:lpstr>Step 3: The bill goes to committee</vt:lpstr>
      <vt:lpstr>Committees </vt:lpstr>
      <vt:lpstr>Step 4: Committee mark up of the bill</vt:lpstr>
      <vt:lpstr>Step 5: The bill goes to the Rules Committee</vt:lpstr>
      <vt:lpstr>Step 6: The bill goes to second reading</vt:lpstr>
      <vt:lpstr>Step 7: Then there is a THIRD reading (and you thought your history readings were rough!)</vt:lpstr>
      <vt:lpstr>Step 8: Do it all again!</vt:lpstr>
      <vt:lpstr>Step 9: The bill must be approved by both houses </vt:lpstr>
      <vt:lpstr>Step 10: The bill becomes a law!....or not</vt:lpstr>
      <vt:lpstr>Step 11: Going ghost!</vt:lpstr>
      <vt:lpstr>Sine Die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437</cp:revision>
  <dcterms:created xsi:type="dcterms:W3CDTF">2020-10-28T02:17:21Z</dcterms:created>
  <dcterms:modified xsi:type="dcterms:W3CDTF">2020-10-28T03:40:06Z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0x010100572D7D48D5D8354BA790FB7EE1061108</vt:lpwstr>
  </property>
</Properties>
</file>