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embeddedFontLst>
    <p:embeddedFont>
      <p:font typeface="Roboto Slab"/>
      <p:regular r:id="rId23"/>
      <p:bold r:id="rId24"/>
    </p:embeddedFont>
    <p:embeddedFont>
      <p:font typeface="Roboto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RobotoSlab-bold.fntdata"/><Relationship Id="rId23" Type="http://schemas.openxmlformats.org/officeDocument/2006/relationships/font" Target="fonts/RobotoSlab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Roboto-bold.fntdata"/><Relationship Id="rId25" Type="http://schemas.openxmlformats.org/officeDocument/2006/relationships/font" Target="fonts/Roboto-regular.fntdata"/><Relationship Id="rId28" Type="http://schemas.openxmlformats.org/officeDocument/2006/relationships/font" Target="fonts/Roboto-boldItalic.fntdata"/><Relationship Id="rId27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ce5e9d0792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ce5e9d0792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ce5e9d0792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ce5e9d0792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ce5e9d0792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ce5e9d0792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ce5e9d0792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ce5e9d0792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ce5e9d0792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ce5e9d0792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ce5e9d0792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ce5e9d0792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ce5e9d0792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ce5e9d0792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ce5e9d0792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ce5e9d0792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ce5e9d0792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ce5e9d0792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ce5e9d0792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ce5e9d0792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ce5e9d0792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ce5e9d0792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ce5e9d0792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ce5e9d0792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ce5e9d0792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ce5e9d0792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ce5e9d0792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ce5e9d0792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ce5e9d0792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ce5e9d0792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ce5e9d0792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ce5e9d0792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Legislative Update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 of 4/1/2021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DEI Training</a:t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SB 5227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Passed out of House Appropriations on 3/31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Now sits in House Rules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 added several amendments to strengthen it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Lecture Capture</a:t>
            </a:r>
            <a:endParaRPr/>
          </a:p>
        </p:txBody>
      </p:sp>
      <p:sp>
        <p:nvSpPr>
          <p:cNvPr id="124" name="Google Shape;124;p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Did not materialize this session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College Bound</a:t>
            </a:r>
            <a:endParaRPr/>
          </a:p>
        </p:txBody>
      </p:sp>
      <p:sp>
        <p:nvSpPr>
          <p:cNvPr id="130" name="Google Shape;130;p2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SB 5321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Scheduled for public hearing and executive session on 4/1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Several amendments have been made to strengthen the bill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Homeless</a:t>
            </a:r>
            <a:r>
              <a:rPr lang="en"/>
              <a:t> Student Supports</a:t>
            </a:r>
            <a:endParaRPr/>
          </a:p>
        </p:txBody>
      </p:sp>
      <p:sp>
        <p:nvSpPr>
          <p:cNvPr id="136" name="Google Shape;136;p2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HB 1166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Scheduled for executive session in Ways and Means on 4/2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Creating Prison to Postsecondary Pathways</a:t>
            </a:r>
            <a:endParaRPr/>
          </a:p>
        </p:txBody>
      </p:sp>
      <p:sp>
        <p:nvSpPr>
          <p:cNvPr id="142" name="Google Shape;142;p2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HB 1044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Passed out of the House almost unanimously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Currently in Senate Rules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Hygiene</a:t>
            </a:r>
            <a:r>
              <a:rPr lang="en"/>
              <a:t> Products in Schools</a:t>
            </a:r>
            <a:endParaRPr/>
          </a:p>
        </p:txBody>
      </p:sp>
      <p:sp>
        <p:nvSpPr>
          <p:cNvPr id="148" name="Google Shape;148;p2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HB 1273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Scheduled for executive session in Ways and Means on 4/2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Health Equity</a:t>
            </a:r>
            <a:endParaRPr/>
          </a:p>
        </p:txBody>
      </p:sp>
      <p:sp>
        <p:nvSpPr>
          <p:cNvPr id="154" name="Google Shape;154;p2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SB 5228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 House Rules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Faculty Representation</a:t>
            </a:r>
            <a:endParaRPr/>
          </a:p>
        </p:txBody>
      </p:sp>
      <p:sp>
        <p:nvSpPr>
          <p:cNvPr id="160" name="Google Shape;160;p2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HB 1051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Died in the house of origin fiscal cutoff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Protect and Expand the WCG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 cuts made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HB 1517 did not make it past cut off (would have expanded eligibility)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Financial Aid for Grads &amp; Professional Students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Pollet’s $100k budget proviso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Made it into the House budget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Waiting for reconciliation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Regulating graduate tuition did not materialize this session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Increase the WCG for WAFSA Applicants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HB 1368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$5m for undocumented students, one time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Already passed and signed by Gov. Inslee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Being distributed right now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Mental Health</a:t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 specific ask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HB 1504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Expands Washington Education Investment Act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Tuition reimbursement for people pursuing behavioral health studies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Scheduled to be voted out of Ways and Means on 4/2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Getting Rid of the EdTPA</a:t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HB 1028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 Senate Rules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On track to be voted on next week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Expanding the Working Childcare Connections Program</a:t>
            </a:r>
            <a:endParaRPr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HB 1213 and SB 5237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Scheduled for executive session in their respective fiscal committees on 4/2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Both on track to pass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Unclear if undergrads were included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 Reproductive Health</a:t>
            </a:r>
            <a:endParaRPr/>
          </a:p>
        </p:txBody>
      </p:sp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HB 1009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On the Senate floor calendar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Graduate Student Representation</a:t>
            </a:r>
            <a:endParaRPr/>
          </a:p>
        </p:txBody>
      </p:sp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HB 1472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 Senate Rules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