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56" r:id="rId5"/>
    <p:sldId id="271" r:id="rId6"/>
    <p:sldId id="257" r:id="rId7"/>
    <p:sldId id="258" r:id="rId8"/>
    <p:sldId id="259" r:id="rId9"/>
    <p:sldId id="260" r:id="rId10"/>
    <p:sldId id="261" r:id="rId11"/>
    <p:sldId id="263" r:id="rId12"/>
    <p:sldId id="265" r:id="rId13"/>
    <p:sldId id="264" r:id="rId14"/>
    <p:sldId id="266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F470A-2E13-E791-F29A-1177ADD911BB}" v="66" dt="2022-10-07T22:24:50.882"/>
    <p1510:client id="{9D2A19A2-0278-4C82-B211-8721FF90770F}" v="6" dt="2021-10-14T19:23:57.043"/>
    <p1510:client id="{BDE14386-9D23-038E-E651-BAC25A4356DC}" v="76" dt="2022-10-06T21:54:25.889"/>
    <p1510:client id="{E5635255-BC23-4BA4-BD6C-39C9BF5FA4D8}" v="1" dt="2021-10-14T19:24:51.267"/>
    <p1510:client id="{FCCC0128-713E-4B97-B89F-3F2F029BDA62}" v="103" dt="2021-10-14T19:36:45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49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77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5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5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AN-_OKKNk" TargetMode="External"/><Relationship Id="rId4" Type="http://schemas.openxmlformats.org/officeDocument/2006/relationships/hyperlink" Target="https://www.youtube.com/watch?v=aSAN-_OKKN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5754" y="628617"/>
            <a:ext cx="6368858" cy="302898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WWU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Legislative Affairs Council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r>
              <a:rPr lang="en-US" dirty="0"/>
              <a:t>2022-2023</a:t>
            </a:r>
          </a:p>
        </p:txBody>
      </p:sp>
      <p:pic>
        <p:nvPicPr>
          <p:cNvPr id="22" name="Graphic 6" descr="Gavel">
            <a:extLst>
              <a:ext uri="{FF2B5EF4-FFF2-40B4-BE49-F238E27FC236}">
                <a16:creationId xmlns:a16="http://schemas.microsoft.com/office/drawing/2014/main" id="{FA7B6047-F51C-49B0-8AC0-CA60BC74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633" y="1264416"/>
            <a:ext cx="4004489" cy="400448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3" name="Group 11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4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6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03" y="1220083"/>
            <a:ext cx="9733620" cy="878397"/>
          </a:xfrm>
          <a:noFill/>
        </p:spPr>
        <p:txBody>
          <a:bodyPr anchor="ctr">
            <a:noAutofit/>
          </a:bodyPr>
          <a:lstStyle/>
          <a:p>
            <a:r>
              <a:rPr lang="en-US" sz="3200" dirty="0"/>
              <a:t>Approving a budget for the Legislative Action Fund in areas designed to more directly represent Western Students at the local, state and federal level, which follows the LAF budget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03" y="3271363"/>
            <a:ext cx="9733620" cy="3349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~$15,000 goes to WSA dues</a:t>
            </a:r>
          </a:p>
          <a:p>
            <a:r>
              <a:rPr lang="en-US" dirty="0">
                <a:solidFill>
                  <a:schemeClr val="tx1"/>
                </a:solidFill>
              </a:rPr>
              <a:t>Lobby Day</a:t>
            </a:r>
          </a:p>
          <a:p>
            <a:r>
              <a:rPr lang="en-US" dirty="0">
                <a:solidFill>
                  <a:schemeClr val="tx1"/>
                </a:solidFill>
              </a:rPr>
              <a:t>"Encouraging civic engagement" </a:t>
            </a:r>
          </a:p>
          <a:p>
            <a:pPr lvl="1"/>
            <a:r>
              <a:rPr lang="en-US" spc="10" dirty="0">
                <a:solidFill>
                  <a:schemeClr val="tx1"/>
                </a:solidFill>
              </a:rPr>
              <a:t>Text/phone banking</a:t>
            </a:r>
          </a:p>
          <a:p>
            <a:pPr lvl="1"/>
            <a:r>
              <a:rPr lang="en-US" spc="10" dirty="0">
                <a:solidFill>
                  <a:schemeClr val="tx1"/>
                </a:solidFill>
              </a:rPr>
              <a:t>State Candidate Forum</a:t>
            </a:r>
          </a:p>
          <a:p>
            <a:pPr lvl="1"/>
            <a:r>
              <a:rPr lang="en-US" spc="10" dirty="0">
                <a:solidFill>
                  <a:schemeClr val="tx1"/>
                </a:solidFill>
              </a:rPr>
              <a:t>Local Issues Forum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1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2" y="347915"/>
            <a:ext cx="9733620" cy="878397"/>
          </a:xfrm>
          <a:noFill/>
        </p:spPr>
        <p:txBody>
          <a:bodyPr anchor="ctr">
            <a:noAutofit/>
          </a:bodyPr>
          <a:lstStyle/>
          <a:p>
            <a:r>
              <a:rPr lang="en-US" sz="4000" dirty="0"/>
              <a:t>Membership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3" y="1196521"/>
            <a:ext cx="9733620" cy="539674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lvl="1"/>
            <a:endParaRPr lang="en-US" spc="1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13-15 members. Quorum 7-8</a:t>
            </a:r>
          </a:p>
          <a:p>
            <a:r>
              <a:rPr lang="en-US" dirty="0">
                <a:solidFill>
                  <a:schemeClr val="tx1"/>
                </a:solidFill>
              </a:rPr>
              <a:t>AS Vice President for Governmental Affairs or designee (Chair)</a:t>
            </a:r>
          </a:p>
          <a:p>
            <a:r>
              <a:rPr lang="en-US" dirty="0">
                <a:solidFill>
                  <a:schemeClr val="tx1"/>
                </a:solidFill>
              </a:rPr>
              <a:t>AS Director of Legislative Affairs (Vice-chair)</a:t>
            </a:r>
          </a:p>
          <a:p>
            <a:r>
              <a:rPr lang="en-US" dirty="0">
                <a:solidFill>
                  <a:schemeClr val="tx1"/>
                </a:solidFill>
              </a:rPr>
              <a:t>AS Local Liaison </a:t>
            </a:r>
          </a:p>
          <a:p>
            <a:r>
              <a:rPr lang="en-US" dirty="0">
                <a:solidFill>
                  <a:schemeClr val="tx1"/>
                </a:solidFill>
              </a:rPr>
              <a:t>AS OCE Voter Engagement and Recruitment Coordinator</a:t>
            </a:r>
          </a:p>
          <a:p>
            <a:r>
              <a:rPr lang="en-US" dirty="0">
                <a:solidFill>
                  <a:schemeClr val="tx1"/>
                </a:solidFill>
              </a:rPr>
              <a:t>5-7 Students at-Large, appointed by the AS Executive Board (OCE employees not allowed) </a:t>
            </a:r>
          </a:p>
          <a:p>
            <a:r>
              <a:rPr lang="en-US" b="1" dirty="0">
                <a:solidFill>
                  <a:schemeClr val="tx1"/>
                </a:solidFill>
              </a:rPr>
              <a:t>1- Graduate Student or Graduate Student Advisory Council (GSAC) Representative</a:t>
            </a:r>
          </a:p>
          <a:p>
            <a:r>
              <a:rPr lang="en-US" b="1" dirty="0">
                <a:solidFill>
                  <a:schemeClr val="tx1"/>
                </a:solidFill>
              </a:rPr>
              <a:t>1- ESC Representative (appointed by ESC Presidents Council) </a:t>
            </a:r>
          </a:p>
          <a:p>
            <a:r>
              <a:rPr lang="en-US" b="1" dirty="0">
                <a:solidFill>
                  <a:schemeClr val="tx1"/>
                </a:solidFill>
              </a:rPr>
              <a:t>1- ESP Representative (appointed by the ESP Director)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 – LGBTQ+ Western Representative (appointed by LGBTQ+ Director)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Secretary (non-voting)</a:t>
            </a: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OCE Director (non-voting)</a:t>
            </a:r>
          </a:p>
          <a:p>
            <a:r>
              <a:rPr lang="en-US" dirty="0">
                <a:solidFill>
                  <a:schemeClr val="tx1"/>
                </a:solidFill>
              </a:rPr>
              <a:t>Associate Dean of Student Representation and Engagement (Advisor, non-voting)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2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3" y="1196521"/>
            <a:ext cx="9733620" cy="5396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spc="1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007F381C-DEAD-45DC-8142-F189D8CE94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9928" y="1445391"/>
            <a:ext cx="7821975" cy="480266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93FE87-0A1C-4C65-9038-790C6FD16D3F}"/>
              </a:ext>
            </a:extLst>
          </p:cNvPr>
          <p:cNvSpPr/>
          <p:nvPr/>
        </p:nvSpPr>
        <p:spPr>
          <a:xfrm>
            <a:off x="1084943" y="350157"/>
            <a:ext cx="4163786" cy="87993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2" y="347915"/>
            <a:ext cx="9733620" cy="878397"/>
          </a:xfrm>
          <a:noFill/>
        </p:spPr>
        <p:txBody>
          <a:bodyPr anchor="ctr">
            <a:noAutofit/>
          </a:bodyPr>
          <a:lstStyle/>
          <a:p>
            <a:r>
              <a:rPr lang="en-US" sz="4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Roberts Rules</a:t>
            </a:r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163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2" y="1357794"/>
            <a:ext cx="9733620" cy="4027384"/>
          </a:xfrm>
          <a:noFill/>
        </p:spPr>
        <p:txBody>
          <a:bodyPr anchor="ctr">
            <a:noAutofit/>
          </a:bodyPr>
          <a:lstStyle/>
          <a:p>
            <a:r>
              <a:rPr lang="en-US" sz="4000" dirty="0"/>
              <a:t>Questions &amp; Clarifications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Committee norms for the year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B35D6-C523-4FD7-BE58-D8CEB482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0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973362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Name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tx1"/>
                </a:solidFill>
              </a:rPr>
              <a:t>Pronouns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tx1"/>
                </a:solidFill>
              </a:rPr>
              <a:t>Position on committee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tx1"/>
                </a:solidFill>
              </a:rPr>
              <a:t>A hope you have for this committee</a:t>
            </a:r>
          </a:p>
          <a:p>
            <a:pPr marL="190500"/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321732"/>
            <a:ext cx="9733620" cy="878397"/>
          </a:xfrm>
          <a:noFill/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1828800"/>
            <a:ext cx="9733620" cy="43513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Encourage civic engagement and student participation in the political process.</a:t>
            </a:r>
          </a:p>
          <a:p>
            <a:pPr marL="190500"/>
            <a:r>
              <a:rPr lang="en-US" sz="2400" dirty="0">
                <a:solidFill>
                  <a:schemeClr val="tx1"/>
                </a:solidFill>
              </a:rPr>
              <a:t>Create, review, and propose Local, State, Federal, and other proposed Legislative and Administrative Agendas to the Associated Students of Western Washington University (ASWWU) Executive Board.</a:t>
            </a:r>
            <a:endParaRPr lang="en-US" dirty="0">
              <a:solidFill>
                <a:schemeClr val="tx1"/>
              </a:solidFill>
            </a:endParaRPr>
          </a:p>
          <a:p>
            <a:pPr marL="190500"/>
            <a:r>
              <a:rPr lang="en-US" sz="2400" dirty="0">
                <a:solidFill>
                  <a:schemeClr val="tx1"/>
                </a:solidFill>
              </a:rPr>
              <a:t>Submit recommendations to the Washington Student Association (WSA) regarding the statewide Legislative Agenda.</a:t>
            </a:r>
            <a:endParaRPr lang="en-US" dirty="0">
              <a:solidFill>
                <a:schemeClr val="tx1"/>
              </a:solidFill>
            </a:endParaRPr>
          </a:p>
          <a:p>
            <a:pPr marL="190500"/>
            <a:r>
              <a:rPr lang="en-US" sz="2400" dirty="0">
                <a:solidFill>
                  <a:schemeClr val="tx1"/>
                </a:solidFill>
              </a:rPr>
              <a:t>Establish contact with elected officials to ensure that student perspectives are being considered at all levels of government.</a:t>
            </a:r>
            <a:endParaRPr lang="en-US" dirty="0">
              <a:solidFill>
                <a:schemeClr val="tx1"/>
              </a:solidFill>
            </a:endParaRPr>
          </a:p>
          <a:p>
            <a:pPr marL="190500"/>
            <a:r>
              <a:rPr lang="en-US" sz="2400" dirty="0">
                <a:solidFill>
                  <a:schemeClr val="tx1"/>
                </a:solidFill>
              </a:rPr>
              <a:t>Formulate policy positions for all matters concerning students in higher education for approval by the AS Executive Board.</a:t>
            </a:r>
            <a:endParaRPr lang="en-US" dirty="0">
              <a:solidFill>
                <a:schemeClr val="tx1"/>
              </a:solidFill>
            </a:endParaRPr>
          </a:p>
          <a:p>
            <a:pPr marL="190500"/>
            <a:r>
              <a:rPr lang="en-US" sz="2400" dirty="0">
                <a:solidFill>
                  <a:schemeClr val="tx1"/>
                </a:solidFill>
              </a:rPr>
              <a:t>Review funding request proposals, making financial decisions, and monitoring the expenditures of student funds paid to the Legislative Action Fund.</a:t>
            </a:r>
            <a:endParaRPr lang="en-US" dirty="0">
              <a:solidFill>
                <a:schemeClr val="tx1"/>
              </a:solidFill>
            </a:endParaRPr>
          </a:p>
          <a:p>
            <a:pPr marL="190500"/>
            <a:r>
              <a:rPr lang="en-US" sz="2400" dirty="0">
                <a:solidFill>
                  <a:schemeClr val="tx1"/>
                </a:solidFill>
              </a:rPr>
              <a:t>Approve a budget for the Legislative Action Fund in areas designed to more directly represent Western Students at the local, state and federal level, which follows the LAF budget policy.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92" y="988785"/>
            <a:ext cx="9733620" cy="211344"/>
          </a:xfrm>
          <a:noFill/>
        </p:spPr>
        <p:txBody>
          <a:bodyPr anchor="ctr">
            <a:noAutofit/>
          </a:bodyPr>
          <a:lstStyle/>
          <a:p>
            <a:r>
              <a:rPr lang="en-US" sz="3200" dirty="0"/>
              <a:t>Encouraging civic engagement and student participation in the political process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2" y="2143760"/>
            <a:ext cx="9733620" cy="4036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Voter registration</a:t>
            </a:r>
          </a:p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Calling senators/representatives</a:t>
            </a:r>
          </a:p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Support Representation and Engagement Programs</a:t>
            </a:r>
          </a:p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Presence at Lobby Days</a:t>
            </a:r>
          </a:p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Brainstorm student engagement ideas</a:t>
            </a:r>
          </a:p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Support political events on campus</a:t>
            </a:r>
          </a:p>
          <a:p>
            <a:pPr marL="350520" indent="-342900">
              <a:buFont typeface="Arial"/>
            </a:pPr>
            <a:r>
              <a:rPr lang="en-US" sz="2400" dirty="0">
                <a:solidFill>
                  <a:schemeClr val="tx1"/>
                </a:solidFill>
              </a:rPr>
              <a:t>Encourage city/county council attendance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03" y="1027288"/>
            <a:ext cx="9733620" cy="878397"/>
          </a:xfrm>
          <a:noFill/>
        </p:spPr>
        <p:txBody>
          <a:bodyPr anchor="ctr">
            <a:noAutofit/>
          </a:bodyPr>
          <a:lstStyle/>
          <a:p>
            <a:r>
              <a:rPr lang="en-US" sz="2800" dirty="0"/>
              <a:t>Creating, reviewing, and proposing Local, State, Federal, and other proposed Legislative and Administrative Agendas to the Associated Students of Western Washington University (ASWWU) Executive Board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80" y="3060206"/>
            <a:ext cx="9733620" cy="3349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Western Lobby Day Agenda (January)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Western Intersectional Lobby Day (February)</a:t>
            </a:r>
          </a:p>
          <a:p>
            <a:r>
              <a:rPr lang="en-US" sz="2400" dirty="0">
                <a:solidFill>
                  <a:schemeClr val="tx1"/>
                </a:solidFill>
              </a:rPr>
              <a:t>Local Lobby Day (Spring)</a:t>
            </a:r>
          </a:p>
        </p:txBody>
      </p:sp>
    </p:spTree>
    <p:extLst>
      <p:ext uri="{BB962C8B-B14F-4D97-AF65-F5344CB8AC3E}">
        <p14:creationId xmlns:p14="http://schemas.microsoft.com/office/powerpoint/2010/main" val="104609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03" y="1027288"/>
            <a:ext cx="9733620" cy="878397"/>
          </a:xfrm>
          <a:noFill/>
        </p:spPr>
        <p:txBody>
          <a:bodyPr anchor="ctr">
            <a:normAutofit fontScale="90000"/>
          </a:bodyPr>
          <a:lstStyle/>
          <a:p>
            <a:r>
              <a:rPr lang="en-US" dirty="0"/>
              <a:t>Submitting recommendations to the Washington Student Association (WSA) regarding the statewide Legislative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03" y="2830688"/>
            <a:ext cx="9733620" cy="3349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WSA- Washington Student Association </a:t>
            </a:r>
          </a:p>
          <a:p>
            <a:pPr lvl="1">
              <a:buFont typeface="Wingdings 2" pitchFamily="34" charset="0"/>
              <a:buChar char=""/>
            </a:pPr>
            <a:r>
              <a:rPr lang="en-US" sz="2000" spc="10" dirty="0">
                <a:solidFill>
                  <a:schemeClr val="tx1"/>
                </a:solidFill>
              </a:rPr>
              <a:t>Non-profit that connects 4-year public institutions in Washington state to ensure a cohesive legislative agenda</a:t>
            </a:r>
          </a:p>
          <a:p>
            <a:pPr lvl="2">
              <a:buFont typeface="Wingdings 2" pitchFamily="34" charset="0"/>
              <a:buChar char=""/>
            </a:pPr>
            <a:r>
              <a:rPr lang="en-US" sz="1800" spc="10" dirty="0">
                <a:solidFill>
                  <a:schemeClr val="tx1"/>
                </a:solidFill>
              </a:rPr>
              <a:t>UW, WSU, EWU, CWU, Evergreen, Bellevue College</a:t>
            </a:r>
          </a:p>
          <a:p>
            <a:pPr lvl="2">
              <a:buFont typeface="Wingdings 2" pitchFamily="34" charset="0"/>
              <a:buChar char=""/>
            </a:pPr>
            <a:r>
              <a:rPr lang="en-US" sz="1800" spc="10" dirty="0">
                <a:solidFill>
                  <a:schemeClr val="tx1"/>
                </a:solidFill>
              </a:rPr>
              <a:t>Plus satellite campuses and graduate/professional schools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WSA has a legislative agenda that is voted on by all members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03" y="1027288"/>
            <a:ext cx="9733620" cy="878397"/>
          </a:xfrm>
          <a:noFill/>
        </p:spPr>
        <p:txBody>
          <a:bodyPr anchor="ctr">
            <a:normAutofit fontScale="90000"/>
          </a:bodyPr>
          <a:lstStyle/>
          <a:p>
            <a:r>
              <a:rPr lang="en-US" dirty="0"/>
              <a:t>Establishing contact with elected officials to ensure that student perspectives are being considered at all levels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03" y="2830688"/>
            <a:ext cx="9733620" cy="3349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Lobby Days</a:t>
            </a:r>
          </a:p>
          <a:p>
            <a:r>
              <a:rPr lang="en-US" dirty="0">
                <a:solidFill>
                  <a:schemeClr val="tx1"/>
                </a:solidFill>
              </a:rPr>
              <a:t>Director of Legislative Affairs – Naira Gonzales Aranda</a:t>
            </a: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Local Liaison- Teagan Hudson</a:t>
            </a:r>
          </a:p>
          <a:p>
            <a:r>
              <a:rPr lang="en-US" dirty="0">
                <a:solidFill>
                  <a:schemeClr val="tx1"/>
                </a:solidFill>
              </a:rPr>
              <a:t>Call/write Senators/Representatives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F11-3E38-4281-BBCA-0725FD3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2" y="1311890"/>
            <a:ext cx="9733620" cy="878397"/>
          </a:xfrm>
          <a:noFill/>
        </p:spPr>
        <p:txBody>
          <a:bodyPr anchor="ctr">
            <a:normAutofit fontScale="90000"/>
          </a:bodyPr>
          <a:lstStyle/>
          <a:p>
            <a:r>
              <a:rPr lang="en-US" dirty="0"/>
              <a:t>Reviewing funding request proposals, making financial decisions, and monitoring the expenditures of student funds paid to the Legislative Action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7ED8-8EFB-4F7D-86B3-854E3271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03" y="2830688"/>
            <a:ext cx="9733620" cy="3349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90500"/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Legislative Action Fund - $1/quarter </a:t>
            </a:r>
          </a:p>
          <a:p>
            <a:r>
              <a:rPr lang="en-US" dirty="0">
                <a:solidFill>
                  <a:schemeClr val="tx1"/>
                </a:solidFill>
              </a:rPr>
              <a:t>~$45,000/</a:t>
            </a:r>
            <a:r>
              <a:rPr lang="en-US" dirty="0" err="1">
                <a:solidFill>
                  <a:schemeClr val="tx1"/>
                </a:solidFill>
              </a:rPr>
              <a:t>yr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LAC receives requests for expenditures, they are voted on in LAC</a:t>
            </a:r>
            <a:endParaRPr lang="en-US" spc="1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Our budget is not controlled by the AS Executive Board, separate from S&amp;A fees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BA487DA5-8392-4C49-A496-D7FC5ED6F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97" t="21344" r="22277" b="31620"/>
          <a:stretch/>
        </p:blipFill>
        <p:spPr>
          <a:xfrm>
            <a:off x="1180642" y="475677"/>
            <a:ext cx="7537011" cy="5560822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97951C5-FE41-49ED-9D49-B433DB67810E}"/>
              </a:ext>
            </a:extLst>
          </p:cNvPr>
          <p:cNvSpPr/>
          <p:nvPr/>
        </p:nvSpPr>
        <p:spPr>
          <a:xfrm>
            <a:off x="2131763" y="4022992"/>
            <a:ext cx="326834" cy="3084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98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dfe143-504f-4ca9-9b86-1000694815b7">
      <UserInfo>
        <DisplayName>Naira Gonzales Aranda</DisplayName>
        <AccountId>56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2227D9F11104BB90C35508FCF9393" ma:contentTypeVersion="10" ma:contentTypeDescription="Create a new document." ma:contentTypeScope="" ma:versionID="3649be0c7c081baee8599acbf2ab6b8f">
  <xsd:schema xmlns:xsd="http://www.w3.org/2001/XMLSchema" xmlns:xs="http://www.w3.org/2001/XMLSchema" xmlns:p="http://schemas.microsoft.com/office/2006/metadata/properties" xmlns:ns2="99bcb3bd-34f2-4722-84e3-20228a1c3f19" xmlns:ns3="3edfe143-504f-4ca9-9b86-1000694815b7" targetNamespace="http://schemas.microsoft.com/office/2006/metadata/properties" ma:root="true" ma:fieldsID="1974715272f00544cd4d61d3a61c77c0" ns2:_="" ns3:_="">
    <xsd:import namespace="99bcb3bd-34f2-4722-84e3-20228a1c3f19"/>
    <xsd:import namespace="3edfe143-504f-4ca9-9b86-100069481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cb3bd-34f2-4722-84e3-20228a1c3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fe143-504f-4ca9-9b86-1000694815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9D201-5AA7-434F-B40B-9197DE83B1A2}">
  <ds:schemaRefs>
    <ds:schemaRef ds:uri="99bcb3bd-34f2-4722-84e3-20228a1c3f19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3edfe143-504f-4ca9-9b86-1000694815b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6D309F-ED61-484A-8D60-FA7C55F3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cb3bd-34f2-4722-84e3-20228a1c3f19"/>
    <ds:schemaRef ds:uri="3edfe143-504f-4ca9-9b86-100069481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83377-160F-4147-BAEB-A61B417799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612</Words>
  <Application>Microsoft Office PowerPoint</Application>
  <PresentationFormat>Widescreen</PresentationFormat>
  <Paragraphs>70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Slice</vt:lpstr>
      <vt:lpstr>WWU  Legislative Affairs Council</vt:lpstr>
      <vt:lpstr>Introduction!</vt:lpstr>
      <vt:lpstr>Purpose</vt:lpstr>
      <vt:lpstr>Encouraging civic engagement and student participation in the political process</vt:lpstr>
      <vt:lpstr>Creating, reviewing, and proposing Local, State, Federal, and other proposed Legislative and Administrative Agendas to the Associated Students of Western Washington University (ASWWU) Executive Board</vt:lpstr>
      <vt:lpstr>Submitting recommendations to the Washington Student Association (WSA) regarding the statewide Legislative Agenda</vt:lpstr>
      <vt:lpstr>Establishing contact with elected officials to ensure that student perspectives are being considered at all levels of government</vt:lpstr>
      <vt:lpstr>Reviewing funding request proposals, making financial decisions, and monitoring the expenditures of student funds paid to the Legislative Action Fund</vt:lpstr>
      <vt:lpstr>PowerPoint Presentation</vt:lpstr>
      <vt:lpstr>Approving a budget for the Legislative Action Fund in areas designed to more directly represent Western Students at the local, state and federal level, which follows the LAF budget policy</vt:lpstr>
      <vt:lpstr>Membership </vt:lpstr>
      <vt:lpstr>Roberts Rules </vt:lpstr>
      <vt:lpstr>Questions &amp; Clarifications  Committee norms for the year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Hessami</dc:creator>
  <cp:lastModifiedBy>Anna Corinne Huffman</cp:lastModifiedBy>
  <cp:revision>156</cp:revision>
  <dcterms:created xsi:type="dcterms:W3CDTF">2013-07-15T20:26:40Z</dcterms:created>
  <dcterms:modified xsi:type="dcterms:W3CDTF">2022-10-07T22:27:31Z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0x010100C6E2227D9F11104BB90C35508FCF9393</vt:lpwstr>
  </property>
</Properties>
</file>