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7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5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9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4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9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8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AC1B80-F8B2-4B95-B4B7-7917A33D2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atterns on the sky">
            <a:extLst>
              <a:ext uri="{FF2B5EF4-FFF2-40B4-BE49-F238E27FC236}">
                <a16:creationId xmlns:a16="http://schemas.microsoft.com/office/drawing/2014/main" id="{F5F7C1E1-090A-8B74-DEDB-3001D1917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65" b="21220"/>
          <a:stretch/>
        </p:blipFill>
        <p:spPr>
          <a:xfrm>
            <a:off x="20" y="-1"/>
            <a:ext cx="12191979" cy="50631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EB51D-1337-1999-D9A4-A5F12C12D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647701"/>
            <a:ext cx="5168899" cy="3233419"/>
          </a:xfrm>
        </p:spPr>
        <p:txBody>
          <a:bodyPr anchor="t">
            <a:normAutofit/>
          </a:bodyPr>
          <a:lstStyle/>
          <a:p>
            <a:r>
              <a:rPr lang="en-US" dirty="0"/>
              <a:t>2023 AS Elections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5451D-F5C5-D69E-0ECA-52BDBFD89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1" y="5560043"/>
            <a:ext cx="9524999" cy="564596"/>
          </a:xfrm>
        </p:spPr>
        <p:txBody>
          <a:bodyPr anchor="ctr">
            <a:normAutofit/>
          </a:bodyPr>
          <a:lstStyle/>
          <a:p>
            <a:r>
              <a:rPr lang="en-US" dirty="0"/>
              <a:t>Winners &amp; Trends</a:t>
            </a:r>
          </a:p>
        </p:txBody>
      </p:sp>
    </p:spTree>
    <p:extLst>
      <p:ext uri="{BB962C8B-B14F-4D97-AF65-F5344CB8AC3E}">
        <p14:creationId xmlns:p14="http://schemas.microsoft.com/office/powerpoint/2010/main" val="151934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B513-C6A2-B7B2-FD5C-D97FB1FF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to 2023 Turnout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EA279B-C60A-6123-C469-AD98DFAAB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3" y="3406524"/>
            <a:ext cx="10620375" cy="1226052"/>
          </a:xfrm>
        </p:spPr>
      </p:pic>
    </p:spTree>
    <p:extLst>
      <p:ext uri="{BB962C8B-B14F-4D97-AF65-F5344CB8AC3E}">
        <p14:creationId xmlns:p14="http://schemas.microsoft.com/office/powerpoint/2010/main" val="188830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60B4-C32E-4962-1BF1-338A0199D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2230528" cy="1714500"/>
          </a:xfrm>
        </p:spPr>
        <p:txBody>
          <a:bodyPr/>
          <a:lstStyle/>
          <a:p>
            <a:r>
              <a:rPr lang="en-US" dirty="0"/>
              <a:t>Trends: Senate</a:t>
            </a:r>
          </a:p>
        </p:txBody>
      </p:sp>
      <p:pic>
        <p:nvPicPr>
          <p:cNvPr id="6" name="Picture Placeholder 5" descr="A picture containing text, line, screenshot, diagram&#10;&#10;Description automatically generated">
            <a:extLst>
              <a:ext uri="{FF2B5EF4-FFF2-40B4-BE49-F238E27FC236}">
                <a16:creationId xmlns:a16="http://schemas.microsoft.com/office/drawing/2014/main" id="{D52D510B-B90B-A2A2-3D94-5DE225A8FC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818"/>
          <a:stretch>
            <a:fillRect/>
          </a:stretch>
        </p:blipFill>
        <p:spPr>
          <a:xfrm>
            <a:off x="3074554" y="1"/>
            <a:ext cx="8203046" cy="7123696"/>
          </a:xfrm>
        </p:spPr>
      </p:pic>
    </p:spTree>
    <p:extLst>
      <p:ext uri="{BB962C8B-B14F-4D97-AF65-F5344CB8AC3E}">
        <p14:creationId xmlns:p14="http://schemas.microsoft.com/office/powerpoint/2010/main" val="213034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52DB-0F63-4770-3AD3-E8C2D446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2344828" cy="1714500"/>
          </a:xfrm>
        </p:spPr>
        <p:txBody>
          <a:bodyPr/>
          <a:lstStyle/>
          <a:p>
            <a:r>
              <a:rPr lang="en-US" dirty="0"/>
              <a:t>Trends: Exec &amp; CHSS</a:t>
            </a:r>
          </a:p>
        </p:txBody>
      </p:sp>
      <p:pic>
        <p:nvPicPr>
          <p:cNvPr id="6" name="Picture Placeholder 5" descr="A picture containing text, screenshot, line, diagram">
            <a:extLst>
              <a:ext uri="{FF2B5EF4-FFF2-40B4-BE49-F238E27FC236}">
                <a16:creationId xmlns:a16="http://schemas.microsoft.com/office/drawing/2014/main" id="{51A1FBFB-98BE-8DDA-C150-195DACBFB2A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818"/>
          <a:stretch>
            <a:fillRect/>
          </a:stretch>
        </p:blipFill>
        <p:spPr>
          <a:xfrm>
            <a:off x="2868460" y="-199522"/>
            <a:ext cx="8409140" cy="7302672"/>
          </a:xfrm>
        </p:spPr>
      </p:pic>
    </p:spTree>
    <p:extLst>
      <p:ext uri="{BB962C8B-B14F-4D97-AF65-F5344CB8AC3E}">
        <p14:creationId xmlns:p14="http://schemas.microsoft.com/office/powerpoint/2010/main" val="167851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34E9-EA85-F495-6AC2-B7EEA1E3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1"/>
            <a:ext cx="10625229" cy="784860"/>
          </a:xfrm>
        </p:spPr>
        <p:txBody>
          <a:bodyPr/>
          <a:lstStyle/>
          <a:p>
            <a:pPr algn="ctr"/>
            <a:r>
              <a:rPr lang="en-US" dirty="0"/>
              <a:t>Winners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7CF9-67A2-BB1B-2CE7-94FBBDF45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544320"/>
            <a:ext cx="4991100" cy="46326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Pres: Keara Ryan</a:t>
            </a:r>
          </a:p>
          <a:p>
            <a:r>
              <a:rPr lang="en-US" dirty="0"/>
              <a:t>Senate Pres: Gabe Wong</a:t>
            </a:r>
          </a:p>
          <a:p>
            <a:r>
              <a:rPr lang="en-US" dirty="0"/>
              <a:t>VP Activities: Noah Schexnayder</a:t>
            </a:r>
          </a:p>
          <a:p>
            <a:r>
              <a:rPr lang="en-US" dirty="0"/>
              <a:t>VP Student Services: Sophie Snyder</a:t>
            </a:r>
          </a:p>
          <a:p>
            <a:r>
              <a:rPr lang="en-US" dirty="0"/>
              <a:t>VP Diversity: Morgan Whitt</a:t>
            </a:r>
          </a:p>
          <a:p>
            <a:r>
              <a:rPr lang="en-US" dirty="0"/>
              <a:t>VP Governmental Affairs: Erin Godwin</a:t>
            </a:r>
          </a:p>
          <a:p>
            <a:r>
              <a:rPr lang="en-US" dirty="0"/>
              <a:t>VP Sustainability: Liam Pratt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A72BB-DE10-5CB1-F916-11079BCBA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544320"/>
            <a:ext cx="5029200" cy="46326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At-Large: Mariana Flores, Autumn Kay-Chapman, James Dinh, Lily Van Mullem</a:t>
            </a:r>
          </a:p>
          <a:p>
            <a:r>
              <a:rPr lang="en-US" dirty="0"/>
              <a:t>CBE: Dacey Durbin</a:t>
            </a:r>
          </a:p>
          <a:p>
            <a:r>
              <a:rPr lang="en-US" dirty="0"/>
              <a:t>CENV: Meli Bernal, Lola Thompson</a:t>
            </a:r>
          </a:p>
          <a:p>
            <a:r>
              <a:rPr lang="en-US" dirty="0"/>
              <a:t>CHSS: Yasmin Lamas Flores, Miguel Angel Acuna-Martinez</a:t>
            </a:r>
          </a:p>
          <a:p>
            <a:r>
              <a:rPr lang="en-US" dirty="0"/>
              <a:t>Woodring: Lily Duong, Matt Condon</a:t>
            </a:r>
          </a:p>
          <a:p>
            <a:r>
              <a:rPr lang="en-US" dirty="0"/>
              <a:t>Fairhaven: Quincy Ingalls, Miguel Estevez</a:t>
            </a:r>
          </a:p>
          <a:p>
            <a:r>
              <a:rPr lang="en-US" dirty="0"/>
              <a:t>CFPA: Ella Byerly, MJ Dizon</a:t>
            </a:r>
          </a:p>
          <a:p>
            <a:r>
              <a:rPr lang="en-US" dirty="0"/>
              <a:t>CSE: John </a:t>
            </a:r>
            <a:r>
              <a:rPr lang="en-US" dirty="0" err="1"/>
              <a:t>Hardgrove</a:t>
            </a:r>
            <a:r>
              <a:rPr lang="en-US" dirty="0"/>
              <a:t>, Marv Locke</a:t>
            </a:r>
          </a:p>
          <a:p>
            <a:r>
              <a:rPr lang="en-US" dirty="0"/>
              <a:t>Grad: Britta </a:t>
            </a:r>
            <a:r>
              <a:rPr lang="en-US" dirty="0" err="1"/>
              <a:t>Eschete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26126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Grandview</vt:lpstr>
      <vt:lpstr>Grandview Display</vt:lpstr>
      <vt:lpstr>CitationVTI</vt:lpstr>
      <vt:lpstr>2023 AS Elections</vt:lpstr>
      <vt:lpstr>2019 to 2023 Turnout</vt:lpstr>
      <vt:lpstr>Trends: Senate</vt:lpstr>
      <vt:lpstr>Trends: Exec &amp; CHSS</vt:lpstr>
      <vt:lpstr>Winners</vt:lpstr>
    </vt:vector>
  </TitlesOfParts>
  <Company>Western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AS Elections</dc:title>
  <dc:creator>Joshua Kurz</dc:creator>
  <cp:lastModifiedBy>Joshua Kurz</cp:lastModifiedBy>
  <cp:revision>1</cp:revision>
  <dcterms:created xsi:type="dcterms:W3CDTF">2023-05-11T20:39:12Z</dcterms:created>
  <dcterms:modified xsi:type="dcterms:W3CDTF">2023-05-11T20:58:31Z</dcterms:modified>
</cp:coreProperties>
</file>